
<file path=[Content_Types].xml><?xml version="1.0" encoding="utf-8"?>
<Types xmlns="http://schemas.openxmlformats.org/package/2006/content-types">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58" r:id="rId1"/>
  </p:sldMasterIdLst>
  <p:notesMasterIdLst>
    <p:notesMasterId r:id="rId63"/>
  </p:notesMasterIdLst>
  <p:handoutMasterIdLst>
    <p:handoutMasterId r:id="rId64"/>
  </p:handoutMasterIdLst>
  <p:sldIdLst>
    <p:sldId id="256" r:id="rId2"/>
    <p:sldId id="309" r:id="rId3"/>
    <p:sldId id="321" r:id="rId4"/>
    <p:sldId id="349" r:id="rId5"/>
    <p:sldId id="299" r:id="rId6"/>
    <p:sldId id="300" r:id="rId7"/>
    <p:sldId id="305" r:id="rId8"/>
    <p:sldId id="357" r:id="rId9"/>
    <p:sldId id="307" r:id="rId10"/>
    <p:sldId id="327" r:id="rId11"/>
    <p:sldId id="306" r:id="rId12"/>
    <p:sldId id="362" r:id="rId13"/>
    <p:sldId id="326" r:id="rId14"/>
    <p:sldId id="257" r:id="rId15"/>
    <p:sldId id="310" r:id="rId16"/>
    <p:sldId id="258" r:id="rId17"/>
    <p:sldId id="358" r:id="rId18"/>
    <p:sldId id="355" r:id="rId19"/>
    <p:sldId id="270" r:id="rId20"/>
    <p:sldId id="322" r:id="rId21"/>
    <p:sldId id="273" r:id="rId22"/>
    <p:sldId id="275" r:id="rId23"/>
    <p:sldId id="320" r:id="rId24"/>
    <p:sldId id="276" r:id="rId25"/>
    <p:sldId id="277" r:id="rId26"/>
    <p:sldId id="281" r:id="rId27"/>
    <p:sldId id="282" r:id="rId28"/>
    <p:sldId id="356" r:id="rId29"/>
    <p:sldId id="260" r:id="rId30"/>
    <p:sldId id="360" r:id="rId31"/>
    <p:sldId id="359" r:id="rId32"/>
    <p:sldId id="312" r:id="rId33"/>
    <p:sldId id="261" r:id="rId34"/>
    <p:sldId id="262" r:id="rId35"/>
    <p:sldId id="313" r:id="rId36"/>
    <p:sldId id="317" r:id="rId37"/>
    <p:sldId id="263" r:id="rId38"/>
    <p:sldId id="315" r:id="rId39"/>
    <p:sldId id="314" r:id="rId40"/>
    <p:sldId id="264" r:id="rId41"/>
    <p:sldId id="298" r:id="rId42"/>
    <p:sldId id="265" r:id="rId43"/>
    <p:sldId id="267" r:id="rId44"/>
    <p:sldId id="266" r:id="rId45"/>
    <p:sldId id="268" r:id="rId46"/>
    <p:sldId id="283" r:id="rId47"/>
    <p:sldId id="284" r:id="rId48"/>
    <p:sldId id="285" r:id="rId49"/>
    <p:sldId id="346" r:id="rId50"/>
    <p:sldId id="287" r:id="rId51"/>
    <p:sldId id="288" r:id="rId52"/>
    <p:sldId id="289" r:id="rId53"/>
    <p:sldId id="290" r:id="rId54"/>
    <p:sldId id="291" r:id="rId55"/>
    <p:sldId id="292" r:id="rId56"/>
    <p:sldId id="293" r:id="rId57"/>
    <p:sldId id="294" r:id="rId58"/>
    <p:sldId id="295" r:id="rId59"/>
    <p:sldId id="296" r:id="rId60"/>
    <p:sldId id="347" r:id="rId61"/>
    <p:sldId id="324" r:id="rId62"/>
  </p:sldIdLst>
  <p:sldSz cx="9144000" cy="6858000" type="screen4x3"/>
  <p:notesSz cx="7010400" cy="9236075"/>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608" autoAdjust="0"/>
    <p:restoredTop sz="86385" autoAdjust="0"/>
  </p:normalViewPr>
  <p:slideViewPr>
    <p:cSldViewPr>
      <p:cViewPr varScale="1">
        <p:scale>
          <a:sx n="95" d="100"/>
          <a:sy n="95" d="100"/>
        </p:scale>
        <p:origin x="1584"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notesMaster" Target="notesMasters/notesMaster1.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D6AB4EB-BFA8-42A7-BF3C-7F3F718EC14A}"/>
              </a:ext>
            </a:extLst>
          </p:cNvPr>
          <p:cNvSpPr>
            <a:spLocks noGrp="1"/>
          </p:cNvSpPr>
          <p:nvPr>
            <p:ph type="hdr" sz="quarter"/>
          </p:nvPr>
        </p:nvSpPr>
        <p:spPr>
          <a:xfrm>
            <a:off x="0" y="0"/>
            <a:ext cx="3038475" cy="461963"/>
          </a:xfrm>
          <a:prstGeom prst="rect">
            <a:avLst/>
          </a:prstGeom>
        </p:spPr>
        <p:txBody>
          <a:bodyPr vert="horz" lIns="92830" tIns="46415" rIns="92830" bIns="46415" rtlCol="0"/>
          <a:lstStyle>
            <a:lvl1pPr algn="l">
              <a:defRPr sz="1200">
                <a:latin typeface="Arial" charset="0"/>
              </a:defRPr>
            </a:lvl1pPr>
          </a:lstStyle>
          <a:p>
            <a:pPr>
              <a:defRPr/>
            </a:pPr>
            <a:endParaRPr lang="en-US"/>
          </a:p>
        </p:txBody>
      </p:sp>
      <p:sp>
        <p:nvSpPr>
          <p:cNvPr id="3" name="Date Placeholder 2">
            <a:extLst>
              <a:ext uri="{FF2B5EF4-FFF2-40B4-BE49-F238E27FC236}">
                <a16:creationId xmlns:a16="http://schemas.microsoft.com/office/drawing/2014/main" id="{D1907B14-4421-4847-8877-683E6B1E91CD}"/>
              </a:ext>
            </a:extLst>
          </p:cNvPr>
          <p:cNvSpPr>
            <a:spLocks noGrp="1"/>
          </p:cNvSpPr>
          <p:nvPr>
            <p:ph type="dt" sz="quarter" idx="1"/>
          </p:nvPr>
        </p:nvSpPr>
        <p:spPr>
          <a:xfrm>
            <a:off x="3970338" y="0"/>
            <a:ext cx="3038475" cy="461963"/>
          </a:xfrm>
          <a:prstGeom prst="rect">
            <a:avLst/>
          </a:prstGeom>
        </p:spPr>
        <p:txBody>
          <a:bodyPr vert="horz" lIns="92830" tIns="46415" rIns="92830" bIns="46415" rtlCol="0"/>
          <a:lstStyle>
            <a:lvl1pPr algn="r">
              <a:defRPr sz="1200">
                <a:latin typeface="Arial" charset="0"/>
              </a:defRPr>
            </a:lvl1pPr>
          </a:lstStyle>
          <a:p>
            <a:pPr>
              <a:defRPr/>
            </a:pPr>
            <a:fld id="{701CB561-1561-4B05-B55A-EA03D375F6B9}" type="datetimeFigureOut">
              <a:rPr lang="en-US"/>
              <a:pPr>
                <a:defRPr/>
              </a:pPr>
              <a:t>8/6/2021</a:t>
            </a:fld>
            <a:endParaRPr lang="en-US" dirty="0"/>
          </a:p>
        </p:txBody>
      </p:sp>
      <p:sp>
        <p:nvSpPr>
          <p:cNvPr id="4" name="Footer Placeholder 3">
            <a:extLst>
              <a:ext uri="{FF2B5EF4-FFF2-40B4-BE49-F238E27FC236}">
                <a16:creationId xmlns:a16="http://schemas.microsoft.com/office/drawing/2014/main" id="{FF743DB7-4DCA-4A56-8113-22C6DE7D5107}"/>
              </a:ext>
            </a:extLst>
          </p:cNvPr>
          <p:cNvSpPr>
            <a:spLocks noGrp="1"/>
          </p:cNvSpPr>
          <p:nvPr>
            <p:ph type="ftr" sz="quarter" idx="2"/>
          </p:nvPr>
        </p:nvSpPr>
        <p:spPr>
          <a:xfrm>
            <a:off x="0" y="8772525"/>
            <a:ext cx="3038475" cy="461963"/>
          </a:xfrm>
          <a:prstGeom prst="rect">
            <a:avLst/>
          </a:prstGeom>
        </p:spPr>
        <p:txBody>
          <a:bodyPr vert="horz" lIns="92830" tIns="46415" rIns="92830" bIns="46415" rtlCol="0" anchor="b"/>
          <a:lstStyle>
            <a:lvl1pPr algn="l">
              <a:defRPr sz="1200">
                <a:latin typeface="Arial" charset="0"/>
              </a:defRPr>
            </a:lvl1pPr>
          </a:lstStyle>
          <a:p>
            <a:pPr>
              <a:defRPr/>
            </a:pPr>
            <a:endParaRPr lang="en-US"/>
          </a:p>
        </p:txBody>
      </p:sp>
      <p:sp>
        <p:nvSpPr>
          <p:cNvPr id="5" name="Slide Number Placeholder 4">
            <a:extLst>
              <a:ext uri="{FF2B5EF4-FFF2-40B4-BE49-F238E27FC236}">
                <a16:creationId xmlns:a16="http://schemas.microsoft.com/office/drawing/2014/main" id="{422475C7-5FB4-4A22-8F47-F6080CB7B1D5}"/>
              </a:ext>
            </a:extLst>
          </p:cNvPr>
          <p:cNvSpPr>
            <a:spLocks noGrp="1"/>
          </p:cNvSpPr>
          <p:nvPr>
            <p:ph type="sldNum" sz="quarter" idx="3"/>
          </p:nvPr>
        </p:nvSpPr>
        <p:spPr>
          <a:xfrm>
            <a:off x="3970338" y="8772525"/>
            <a:ext cx="3038475" cy="461963"/>
          </a:xfrm>
          <a:prstGeom prst="rect">
            <a:avLst/>
          </a:prstGeom>
        </p:spPr>
        <p:txBody>
          <a:bodyPr vert="horz" wrap="square" lIns="92830" tIns="46415" rIns="92830" bIns="46415" numCol="1" anchor="b" anchorCtr="0" compatLnSpc="1">
            <a:prstTxWarp prst="textNoShape">
              <a:avLst/>
            </a:prstTxWarp>
          </a:bodyPr>
          <a:lstStyle>
            <a:lvl1pPr algn="r">
              <a:defRPr sz="1200"/>
            </a:lvl1pPr>
          </a:lstStyle>
          <a:p>
            <a:fld id="{86E4F5A6-619E-43F4-B7C4-39948986FC9D}"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9AA97CFF-3FDB-490D-A0B8-CDF6171B2EA1}"/>
              </a:ext>
            </a:extLst>
          </p:cNvPr>
          <p:cNvSpPr>
            <a:spLocks noGrp="1" noChangeArrowheads="1"/>
          </p:cNvSpPr>
          <p:nvPr>
            <p:ph type="hdr" sz="quarter"/>
          </p:nvPr>
        </p:nvSpPr>
        <p:spPr bwMode="auto">
          <a:xfrm>
            <a:off x="0" y="0"/>
            <a:ext cx="3038475" cy="461963"/>
          </a:xfrm>
          <a:prstGeom prst="rect">
            <a:avLst/>
          </a:prstGeom>
          <a:noFill/>
          <a:ln w="9525">
            <a:noFill/>
            <a:miter lim="800000"/>
            <a:headEnd/>
            <a:tailEnd/>
          </a:ln>
          <a:effectLst/>
        </p:spPr>
        <p:txBody>
          <a:bodyPr vert="horz" wrap="square" lIns="92830" tIns="46415" rIns="92830" bIns="46415"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8195" name="Rectangle 3">
            <a:extLst>
              <a:ext uri="{FF2B5EF4-FFF2-40B4-BE49-F238E27FC236}">
                <a16:creationId xmlns:a16="http://schemas.microsoft.com/office/drawing/2014/main" id="{33825EC5-F072-406C-88B9-D9D742CB17F1}"/>
              </a:ext>
            </a:extLst>
          </p:cNvPr>
          <p:cNvSpPr>
            <a:spLocks noGrp="1" noChangeArrowheads="1"/>
          </p:cNvSpPr>
          <p:nvPr>
            <p:ph type="dt" idx="1"/>
          </p:nvPr>
        </p:nvSpPr>
        <p:spPr bwMode="auto">
          <a:xfrm>
            <a:off x="3970338" y="0"/>
            <a:ext cx="3038475" cy="461963"/>
          </a:xfrm>
          <a:prstGeom prst="rect">
            <a:avLst/>
          </a:prstGeom>
          <a:noFill/>
          <a:ln w="9525">
            <a:noFill/>
            <a:miter lim="800000"/>
            <a:headEnd/>
            <a:tailEnd/>
          </a:ln>
          <a:effectLst/>
        </p:spPr>
        <p:txBody>
          <a:bodyPr vert="horz" wrap="square" lIns="92830" tIns="46415" rIns="92830" bIns="46415"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8196" name="Rectangle 4">
            <a:extLst>
              <a:ext uri="{FF2B5EF4-FFF2-40B4-BE49-F238E27FC236}">
                <a16:creationId xmlns:a16="http://schemas.microsoft.com/office/drawing/2014/main" id="{160652A2-D6D3-46D1-8A2B-E4A4C215DF19}"/>
              </a:ext>
            </a:extLst>
          </p:cNvPr>
          <p:cNvSpPr>
            <a:spLocks noGrp="1" noRot="1" noChangeAspect="1" noChangeArrowheads="1" noTextEdit="1"/>
          </p:cNvSpPr>
          <p:nvPr>
            <p:ph type="sldImg" idx="2"/>
          </p:nvPr>
        </p:nvSpPr>
        <p:spPr bwMode="auto">
          <a:xfrm>
            <a:off x="1195388" y="692150"/>
            <a:ext cx="4619625" cy="34639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7" name="Rectangle 5">
            <a:extLst>
              <a:ext uri="{FF2B5EF4-FFF2-40B4-BE49-F238E27FC236}">
                <a16:creationId xmlns:a16="http://schemas.microsoft.com/office/drawing/2014/main" id="{D8D14494-64B8-4DCE-8A1B-240F0814AA47}"/>
              </a:ext>
            </a:extLst>
          </p:cNvPr>
          <p:cNvSpPr>
            <a:spLocks noGrp="1" noChangeArrowheads="1"/>
          </p:cNvSpPr>
          <p:nvPr>
            <p:ph type="body" sz="quarter" idx="3"/>
          </p:nvPr>
        </p:nvSpPr>
        <p:spPr bwMode="auto">
          <a:xfrm>
            <a:off x="701675" y="4387850"/>
            <a:ext cx="5607050" cy="4156075"/>
          </a:xfrm>
          <a:prstGeom prst="rect">
            <a:avLst/>
          </a:prstGeom>
          <a:noFill/>
          <a:ln w="9525">
            <a:noFill/>
            <a:miter lim="800000"/>
            <a:headEnd/>
            <a:tailEnd/>
          </a:ln>
          <a:effectLst/>
        </p:spPr>
        <p:txBody>
          <a:bodyPr vert="horz" wrap="square" lIns="92830" tIns="46415" rIns="92830" bIns="46415"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198" name="Rectangle 6">
            <a:extLst>
              <a:ext uri="{FF2B5EF4-FFF2-40B4-BE49-F238E27FC236}">
                <a16:creationId xmlns:a16="http://schemas.microsoft.com/office/drawing/2014/main" id="{845A7C31-013E-48CC-9734-6778F2FE0999}"/>
              </a:ext>
            </a:extLst>
          </p:cNvPr>
          <p:cNvSpPr>
            <a:spLocks noGrp="1" noChangeArrowheads="1"/>
          </p:cNvSpPr>
          <p:nvPr>
            <p:ph type="ftr" sz="quarter" idx="4"/>
          </p:nvPr>
        </p:nvSpPr>
        <p:spPr bwMode="auto">
          <a:xfrm>
            <a:off x="0" y="8772525"/>
            <a:ext cx="3038475" cy="461963"/>
          </a:xfrm>
          <a:prstGeom prst="rect">
            <a:avLst/>
          </a:prstGeom>
          <a:noFill/>
          <a:ln w="9525">
            <a:noFill/>
            <a:miter lim="800000"/>
            <a:headEnd/>
            <a:tailEnd/>
          </a:ln>
          <a:effectLst/>
        </p:spPr>
        <p:txBody>
          <a:bodyPr vert="horz" wrap="square" lIns="92830" tIns="46415" rIns="92830" bIns="46415"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8199" name="Rectangle 7">
            <a:extLst>
              <a:ext uri="{FF2B5EF4-FFF2-40B4-BE49-F238E27FC236}">
                <a16:creationId xmlns:a16="http://schemas.microsoft.com/office/drawing/2014/main" id="{55FA2CF9-FF60-43A5-8049-DC53BB2E4F62}"/>
              </a:ext>
            </a:extLst>
          </p:cNvPr>
          <p:cNvSpPr>
            <a:spLocks noGrp="1" noChangeArrowheads="1"/>
          </p:cNvSpPr>
          <p:nvPr>
            <p:ph type="sldNum" sz="quarter" idx="5"/>
          </p:nvPr>
        </p:nvSpPr>
        <p:spPr bwMode="auto">
          <a:xfrm>
            <a:off x="3970338" y="8772525"/>
            <a:ext cx="3038475" cy="461963"/>
          </a:xfrm>
          <a:prstGeom prst="rect">
            <a:avLst/>
          </a:prstGeom>
          <a:noFill/>
          <a:ln w="9525">
            <a:noFill/>
            <a:miter lim="800000"/>
            <a:headEnd/>
            <a:tailEnd/>
          </a:ln>
          <a:effectLst/>
        </p:spPr>
        <p:txBody>
          <a:bodyPr vert="horz" wrap="square" lIns="92830" tIns="46415" rIns="92830" bIns="46415" numCol="1" anchor="b" anchorCtr="0" compatLnSpc="1">
            <a:prstTxWarp prst="textNoShape">
              <a:avLst/>
            </a:prstTxWarp>
          </a:bodyPr>
          <a:lstStyle>
            <a:lvl1pPr algn="r" eaLnBrk="1" hangingPunct="1">
              <a:defRPr sz="1200"/>
            </a:lvl1pPr>
          </a:lstStyle>
          <a:p>
            <a:fld id="{BB323C38-E719-4337-8C6B-A9878DB696ED}"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a:extLst>
              <a:ext uri="{FF2B5EF4-FFF2-40B4-BE49-F238E27FC236}">
                <a16:creationId xmlns:a16="http://schemas.microsoft.com/office/drawing/2014/main" id="{A1D25A9C-148F-41FE-9BD9-9001DBF8B60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54063" indent="-288925">
              <a:defRPr>
                <a:solidFill>
                  <a:schemeClr val="tx1"/>
                </a:solidFill>
                <a:latin typeface="Arial" panose="020B0604020202020204" pitchFamily="34" charset="0"/>
              </a:defRPr>
            </a:lvl2pPr>
            <a:lvl3pPr marL="1158875" indent="-231775">
              <a:defRPr>
                <a:solidFill>
                  <a:schemeClr val="tx1"/>
                </a:solidFill>
                <a:latin typeface="Arial" panose="020B0604020202020204" pitchFamily="34" charset="0"/>
              </a:defRPr>
            </a:lvl3pPr>
            <a:lvl4pPr marL="1624013" indent="-231775">
              <a:defRPr>
                <a:solidFill>
                  <a:schemeClr val="tx1"/>
                </a:solidFill>
                <a:latin typeface="Arial" panose="020B0604020202020204" pitchFamily="34" charset="0"/>
              </a:defRPr>
            </a:lvl4pPr>
            <a:lvl5pPr marL="2087563" indent="-231775">
              <a:defRPr>
                <a:solidFill>
                  <a:schemeClr val="tx1"/>
                </a:solidFill>
                <a:latin typeface="Arial" panose="020B0604020202020204" pitchFamily="34" charset="0"/>
              </a:defRPr>
            </a:lvl5pPr>
            <a:lvl6pPr marL="2544763" indent="-231775" eaLnBrk="0" fontAlgn="base" hangingPunct="0">
              <a:spcBef>
                <a:spcPct val="0"/>
              </a:spcBef>
              <a:spcAft>
                <a:spcPct val="0"/>
              </a:spcAft>
              <a:defRPr>
                <a:solidFill>
                  <a:schemeClr val="tx1"/>
                </a:solidFill>
                <a:latin typeface="Arial" panose="020B0604020202020204" pitchFamily="34" charset="0"/>
              </a:defRPr>
            </a:lvl6pPr>
            <a:lvl7pPr marL="3001963" indent="-231775" eaLnBrk="0" fontAlgn="base" hangingPunct="0">
              <a:spcBef>
                <a:spcPct val="0"/>
              </a:spcBef>
              <a:spcAft>
                <a:spcPct val="0"/>
              </a:spcAft>
              <a:defRPr>
                <a:solidFill>
                  <a:schemeClr val="tx1"/>
                </a:solidFill>
                <a:latin typeface="Arial" panose="020B0604020202020204" pitchFamily="34" charset="0"/>
              </a:defRPr>
            </a:lvl7pPr>
            <a:lvl8pPr marL="3459163" indent="-231775" eaLnBrk="0" fontAlgn="base" hangingPunct="0">
              <a:spcBef>
                <a:spcPct val="0"/>
              </a:spcBef>
              <a:spcAft>
                <a:spcPct val="0"/>
              </a:spcAft>
              <a:defRPr>
                <a:solidFill>
                  <a:schemeClr val="tx1"/>
                </a:solidFill>
                <a:latin typeface="Arial" panose="020B0604020202020204" pitchFamily="34" charset="0"/>
              </a:defRPr>
            </a:lvl8pPr>
            <a:lvl9pPr marL="3916363" indent="-231775" eaLnBrk="0" fontAlgn="base" hangingPunct="0">
              <a:spcBef>
                <a:spcPct val="0"/>
              </a:spcBef>
              <a:spcAft>
                <a:spcPct val="0"/>
              </a:spcAft>
              <a:defRPr>
                <a:solidFill>
                  <a:schemeClr val="tx1"/>
                </a:solidFill>
                <a:latin typeface="Arial" panose="020B0604020202020204" pitchFamily="34" charset="0"/>
              </a:defRPr>
            </a:lvl9pPr>
          </a:lstStyle>
          <a:p>
            <a:fld id="{C8C2CB0E-EFF6-4490-84A2-A848E07D525F}" type="slidenum">
              <a:rPr lang="en-US" altLang="en-US"/>
              <a:pPr/>
              <a:t>1</a:t>
            </a:fld>
            <a:endParaRPr lang="en-US" altLang="en-US" dirty="0"/>
          </a:p>
        </p:txBody>
      </p:sp>
      <p:sp>
        <p:nvSpPr>
          <p:cNvPr id="11267" name="Rectangle 2">
            <a:extLst>
              <a:ext uri="{FF2B5EF4-FFF2-40B4-BE49-F238E27FC236}">
                <a16:creationId xmlns:a16="http://schemas.microsoft.com/office/drawing/2014/main" id="{2AF25C8E-940E-49CE-8DF3-4F268CD551E4}"/>
              </a:ext>
            </a:extLst>
          </p:cNvPr>
          <p:cNvSpPr>
            <a:spLocks noGrp="1" noRot="1" noChangeAspect="1" noChangeArrowheads="1" noTextEdit="1"/>
          </p:cNvSpPr>
          <p:nvPr>
            <p:ph type="sldImg"/>
          </p:nvPr>
        </p:nvSpPr>
        <p:spPr>
          <a:ln/>
        </p:spPr>
      </p:sp>
      <p:sp>
        <p:nvSpPr>
          <p:cNvPr id="11268" name="Rectangle 3">
            <a:extLst>
              <a:ext uri="{FF2B5EF4-FFF2-40B4-BE49-F238E27FC236}">
                <a16:creationId xmlns:a16="http://schemas.microsoft.com/office/drawing/2014/main" id="{A0D616E9-A5D9-4948-8106-D3F7695FD6A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a:extLst>
              <a:ext uri="{FF2B5EF4-FFF2-40B4-BE49-F238E27FC236}">
                <a16:creationId xmlns:a16="http://schemas.microsoft.com/office/drawing/2014/main" id="{AF297E20-5AE7-45FF-A3D7-AF2EDBA2B1E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54063" indent="-288925">
              <a:defRPr>
                <a:solidFill>
                  <a:schemeClr val="tx1"/>
                </a:solidFill>
                <a:latin typeface="Arial" panose="020B0604020202020204" pitchFamily="34" charset="0"/>
              </a:defRPr>
            </a:lvl2pPr>
            <a:lvl3pPr marL="1158875" indent="-231775">
              <a:defRPr>
                <a:solidFill>
                  <a:schemeClr val="tx1"/>
                </a:solidFill>
                <a:latin typeface="Arial" panose="020B0604020202020204" pitchFamily="34" charset="0"/>
              </a:defRPr>
            </a:lvl3pPr>
            <a:lvl4pPr marL="1624013" indent="-231775">
              <a:defRPr>
                <a:solidFill>
                  <a:schemeClr val="tx1"/>
                </a:solidFill>
                <a:latin typeface="Arial" panose="020B0604020202020204" pitchFamily="34" charset="0"/>
              </a:defRPr>
            </a:lvl4pPr>
            <a:lvl5pPr marL="2087563" indent="-231775">
              <a:defRPr>
                <a:solidFill>
                  <a:schemeClr val="tx1"/>
                </a:solidFill>
                <a:latin typeface="Arial" panose="020B0604020202020204" pitchFamily="34" charset="0"/>
              </a:defRPr>
            </a:lvl5pPr>
            <a:lvl6pPr marL="2544763" indent="-231775" eaLnBrk="0" fontAlgn="base" hangingPunct="0">
              <a:spcBef>
                <a:spcPct val="0"/>
              </a:spcBef>
              <a:spcAft>
                <a:spcPct val="0"/>
              </a:spcAft>
              <a:defRPr>
                <a:solidFill>
                  <a:schemeClr val="tx1"/>
                </a:solidFill>
                <a:latin typeface="Arial" panose="020B0604020202020204" pitchFamily="34" charset="0"/>
              </a:defRPr>
            </a:lvl6pPr>
            <a:lvl7pPr marL="3001963" indent="-231775" eaLnBrk="0" fontAlgn="base" hangingPunct="0">
              <a:spcBef>
                <a:spcPct val="0"/>
              </a:spcBef>
              <a:spcAft>
                <a:spcPct val="0"/>
              </a:spcAft>
              <a:defRPr>
                <a:solidFill>
                  <a:schemeClr val="tx1"/>
                </a:solidFill>
                <a:latin typeface="Arial" panose="020B0604020202020204" pitchFamily="34" charset="0"/>
              </a:defRPr>
            </a:lvl7pPr>
            <a:lvl8pPr marL="3459163" indent="-231775" eaLnBrk="0" fontAlgn="base" hangingPunct="0">
              <a:spcBef>
                <a:spcPct val="0"/>
              </a:spcBef>
              <a:spcAft>
                <a:spcPct val="0"/>
              </a:spcAft>
              <a:defRPr>
                <a:solidFill>
                  <a:schemeClr val="tx1"/>
                </a:solidFill>
                <a:latin typeface="Arial" panose="020B0604020202020204" pitchFamily="34" charset="0"/>
              </a:defRPr>
            </a:lvl8pPr>
            <a:lvl9pPr marL="3916363" indent="-231775" eaLnBrk="0" fontAlgn="base" hangingPunct="0">
              <a:spcBef>
                <a:spcPct val="0"/>
              </a:spcBef>
              <a:spcAft>
                <a:spcPct val="0"/>
              </a:spcAft>
              <a:defRPr>
                <a:solidFill>
                  <a:schemeClr val="tx1"/>
                </a:solidFill>
                <a:latin typeface="Arial" panose="020B0604020202020204" pitchFamily="34" charset="0"/>
              </a:defRPr>
            </a:lvl9pPr>
          </a:lstStyle>
          <a:p>
            <a:fld id="{2E81043D-BD0F-4B8B-8675-7FD128395A35}" type="slidenum">
              <a:rPr lang="en-US" altLang="en-US"/>
              <a:pPr/>
              <a:t>19</a:t>
            </a:fld>
            <a:endParaRPr lang="en-US" altLang="en-US" dirty="0"/>
          </a:p>
        </p:txBody>
      </p:sp>
      <p:sp>
        <p:nvSpPr>
          <p:cNvPr id="38915" name="Rectangle 2">
            <a:extLst>
              <a:ext uri="{FF2B5EF4-FFF2-40B4-BE49-F238E27FC236}">
                <a16:creationId xmlns:a16="http://schemas.microsoft.com/office/drawing/2014/main" id="{2A8AB973-E580-420F-BE30-19B126302928}"/>
              </a:ext>
            </a:extLst>
          </p:cNvPr>
          <p:cNvSpPr>
            <a:spLocks noGrp="1" noRot="1" noChangeAspect="1" noChangeArrowheads="1" noTextEdit="1"/>
          </p:cNvSpPr>
          <p:nvPr>
            <p:ph type="sldImg"/>
          </p:nvPr>
        </p:nvSpPr>
        <p:spPr>
          <a:ln/>
        </p:spPr>
      </p:sp>
      <p:sp>
        <p:nvSpPr>
          <p:cNvPr id="38916" name="Rectangle 3">
            <a:extLst>
              <a:ext uri="{FF2B5EF4-FFF2-40B4-BE49-F238E27FC236}">
                <a16:creationId xmlns:a16="http://schemas.microsoft.com/office/drawing/2014/main" id="{3D977837-0395-4DA9-A84C-267E623B164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a:extLst>
              <a:ext uri="{FF2B5EF4-FFF2-40B4-BE49-F238E27FC236}">
                <a16:creationId xmlns:a16="http://schemas.microsoft.com/office/drawing/2014/main" id="{A19410A8-0D44-49F1-AB0F-0BCA9194EC8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54063" indent="-288925">
              <a:defRPr>
                <a:solidFill>
                  <a:schemeClr val="tx1"/>
                </a:solidFill>
                <a:latin typeface="Arial" panose="020B0604020202020204" pitchFamily="34" charset="0"/>
              </a:defRPr>
            </a:lvl2pPr>
            <a:lvl3pPr marL="1158875" indent="-231775">
              <a:defRPr>
                <a:solidFill>
                  <a:schemeClr val="tx1"/>
                </a:solidFill>
                <a:latin typeface="Arial" panose="020B0604020202020204" pitchFamily="34" charset="0"/>
              </a:defRPr>
            </a:lvl3pPr>
            <a:lvl4pPr marL="1624013" indent="-231775">
              <a:defRPr>
                <a:solidFill>
                  <a:schemeClr val="tx1"/>
                </a:solidFill>
                <a:latin typeface="Arial" panose="020B0604020202020204" pitchFamily="34" charset="0"/>
              </a:defRPr>
            </a:lvl4pPr>
            <a:lvl5pPr marL="2087563" indent="-231775">
              <a:defRPr>
                <a:solidFill>
                  <a:schemeClr val="tx1"/>
                </a:solidFill>
                <a:latin typeface="Arial" panose="020B0604020202020204" pitchFamily="34" charset="0"/>
              </a:defRPr>
            </a:lvl5pPr>
            <a:lvl6pPr marL="2544763" indent="-231775" eaLnBrk="0" fontAlgn="base" hangingPunct="0">
              <a:spcBef>
                <a:spcPct val="0"/>
              </a:spcBef>
              <a:spcAft>
                <a:spcPct val="0"/>
              </a:spcAft>
              <a:defRPr>
                <a:solidFill>
                  <a:schemeClr val="tx1"/>
                </a:solidFill>
                <a:latin typeface="Arial" panose="020B0604020202020204" pitchFamily="34" charset="0"/>
              </a:defRPr>
            </a:lvl6pPr>
            <a:lvl7pPr marL="3001963" indent="-231775" eaLnBrk="0" fontAlgn="base" hangingPunct="0">
              <a:spcBef>
                <a:spcPct val="0"/>
              </a:spcBef>
              <a:spcAft>
                <a:spcPct val="0"/>
              </a:spcAft>
              <a:defRPr>
                <a:solidFill>
                  <a:schemeClr val="tx1"/>
                </a:solidFill>
                <a:latin typeface="Arial" panose="020B0604020202020204" pitchFamily="34" charset="0"/>
              </a:defRPr>
            </a:lvl7pPr>
            <a:lvl8pPr marL="3459163" indent="-231775" eaLnBrk="0" fontAlgn="base" hangingPunct="0">
              <a:spcBef>
                <a:spcPct val="0"/>
              </a:spcBef>
              <a:spcAft>
                <a:spcPct val="0"/>
              </a:spcAft>
              <a:defRPr>
                <a:solidFill>
                  <a:schemeClr val="tx1"/>
                </a:solidFill>
                <a:latin typeface="Arial" panose="020B0604020202020204" pitchFamily="34" charset="0"/>
              </a:defRPr>
            </a:lvl8pPr>
            <a:lvl9pPr marL="3916363" indent="-231775" eaLnBrk="0" fontAlgn="base" hangingPunct="0">
              <a:spcBef>
                <a:spcPct val="0"/>
              </a:spcBef>
              <a:spcAft>
                <a:spcPct val="0"/>
              </a:spcAft>
              <a:defRPr>
                <a:solidFill>
                  <a:schemeClr val="tx1"/>
                </a:solidFill>
                <a:latin typeface="Arial" panose="020B0604020202020204" pitchFamily="34" charset="0"/>
              </a:defRPr>
            </a:lvl9pPr>
          </a:lstStyle>
          <a:p>
            <a:fld id="{73A740EC-A429-4BD4-A204-DAC790D894BA}" type="slidenum">
              <a:rPr lang="en-US" altLang="en-US"/>
              <a:pPr/>
              <a:t>21</a:t>
            </a:fld>
            <a:endParaRPr lang="en-US" altLang="en-US" dirty="0"/>
          </a:p>
        </p:txBody>
      </p:sp>
      <p:sp>
        <p:nvSpPr>
          <p:cNvPr id="41987" name="Rectangle 2">
            <a:extLst>
              <a:ext uri="{FF2B5EF4-FFF2-40B4-BE49-F238E27FC236}">
                <a16:creationId xmlns:a16="http://schemas.microsoft.com/office/drawing/2014/main" id="{968D8BAA-7605-4F0F-AB1A-E13F96404BCF}"/>
              </a:ext>
            </a:extLst>
          </p:cNvPr>
          <p:cNvSpPr>
            <a:spLocks noGrp="1" noRot="1" noChangeAspect="1" noChangeArrowheads="1" noTextEdit="1"/>
          </p:cNvSpPr>
          <p:nvPr>
            <p:ph type="sldImg"/>
          </p:nvPr>
        </p:nvSpPr>
        <p:spPr>
          <a:ln/>
        </p:spPr>
      </p:sp>
      <p:sp>
        <p:nvSpPr>
          <p:cNvPr id="41988" name="Rectangle 3">
            <a:extLst>
              <a:ext uri="{FF2B5EF4-FFF2-40B4-BE49-F238E27FC236}">
                <a16:creationId xmlns:a16="http://schemas.microsoft.com/office/drawing/2014/main" id="{9AD57901-257C-4A24-990B-46496CF177B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a:extLst>
              <a:ext uri="{FF2B5EF4-FFF2-40B4-BE49-F238E27FC236}">
                <a16:creationId xmlns:a16="http://schemas.microsoft.com/office/drawing/2014/main" id="{A0DC7278-D1AE-4E36-AC54-053A968081B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54063" indent="-288925">
              <a:defRPr>
                <a:solidFill>
                  <a:schemeClr val="tx1"/>
                </a:solidFill>
                <a:latin typeface="Arial" panose="020B0604020202020204" pitchFamily="34" charset="0"/>
              </a:defRPr>
            </a:lvl2pPr>
            <a:lvl3pPr marL="1158875" indent="-231775">
              <a:defRPr>
                <a:solidFill>
                  <a:schemeClr val="tx1"/>
                </a:solidFill>
                <a:latin typeface="Arial" panose="020B0604020202020204" pitchFamily="34" charset="0"/>
              </a:defRPr>
            </a:lvl3pPr>
            <a:lvl4pPr marL="1624013" indent="-231775">
              <a:defRPr>
                <a:solidFill>
                  <a:schemeClr val="tx1"/>
                </a:solidFill>
                <a:latin typeface="Arial" panose="020B0604020202020204" pitchFamily="34" charset="0"/>
              </a:defRPr>
            </a:lvl4pPr>
            <a:lvl5pPr marL="2087563" indent="-231775">
              <a:defRPr>
                <a:solidFill>
                  <a:schemeClr val="tx1"/>
                </a:solidFill>
                <a:latin typeface="Arial" panose="020B0604020202020204" pitchFamily="34" charset="0"/>
              </a:defRPr>
            </a:lvl5pPr>
            <a:lvl6pPr marL="2544763" indent="-231775" eaLnBrk="0" fontAlgn="base" hangingPunct="0">
              <a:spcBef>
                <a:spcPct val="0"/>
              </a:spcBef>
              <a:spcAft>
                <a:spcPct val="0"/>
              </a:spcAft>
              <a:defRPr>
                <a:solidFill>
                  <a:schemeClr val="tx1"/>
                </a:solidFill>
                <a:latin typeface="Arial" panose="020B0604020202020204" pitchFamily="34" charset="0"/>
              </a:defRPr>
            </a:lvl6pPr>
            <a:lvl7pPr marL="3001963" indent="-231775" eaLnBrk="0" fontAlgn="base" hangingPunct="0">
              <a:spcBef>
                <a:spcPct val="0"/>
              </a:spcBef>
              <a:spcAft>
                <a:spcPct val="0"/>
              </a:spcAft>
              <a:defRPr>
                <a:solidFill>
                  <a:schemeClr val="tx1"/>
                </a:solidFill>
                <a:latin typeface="Arial" panose="020B0604020202020204" pitchFamily="34" charset="0"/>
              </a:defRPr>
            </a:lvl7pPr>
            <a:lvl8pPr marL="3459163" indent="-231775" eaLnBrk="0" fontAlgn="base" hangingPunct="0">
              <a:spcBef>
                <a:spcPct val="0"/>
              </a:spcBef>
              <a:spcAft>
                <a:spcPct val="0"/>
              </a:spcAft>
              <a:defRPr>
                <a:solidFill>
                  <a:schemeClr val="tx1"/>
                </a:solidFill>
                <a:latin typeface="Arial" panose="020B0604020202020204" pitchFamily="34" charset="0"/>
              </a:defRPr>
            </a:lvl8pPr>
            <a:lvl9pPr marL="3916363" indent="-231775" eaLnBrk="0" fontAlgn="base" hangingPunct="0">
              <a:spcBef>
                <a:spcPct val="0"/>
              </a:spcBef>
              <a:spcAft>
                <a:spcPct val="0"/>
              </a:spcAft>
              <a:defRPr>
                <a:solidFill>
                  <a:schemeClr val="tx1"/>
                </a:solidFill>
                <a:latin typeface="Arial" panose="020B0604020202020204" pitchFamily="34" charset="0"/>
              </a:defRPr>
            </a:lvl9pPr>
          </a:lstStyle>
          <a:p>
            <a:fld id="{9A9DD1E8-EC3C-4E49-AE30-84EAC1B1015B}" type="slidenum">
              <a:rPr lang="en-US" altLang="en-US"/>
              <a:pPr/>
              <a:t>22</a:t>
            </a:fld>
            <a:endParaRPr lang="en-US" altLang="en-US" dirty="0"/>
          </a:p>
        </p:txBody>
      </p:sp>
      <p:sp>
        <p:nvSpPr>
          <p:cNvPr id="44035" name="Rectangle 2">
            <a:extLst>
              <a:ext uri="{FF2B5EF4-FFF2-40B4-BE49-F238E27FC236}">
                <a16:creationId xmlns:a16="http://schemas.microsoft.com/office/drawing/2014/main" id="{5D63D436-9FC7-4F99-96AD-920A70AC28FD}"/>
              </a:ext>
            </a:extLst>
          </p:cNvPr>
          <p:cNvSpPr>
            <a:spLocks noGrp="1" noRot="1" noChangeAspect="1" noChangeArrowheads="1" noTextEdit="1"/>
          </p:cNvSpPr>
          <p:nvPr>
            <p:ph type="sldImg"/>
          </p:nvPr>
        </p:nvSpPr>
        <p:spPr>
          <a:ln/>
        </p:spPr>
      </p:sp>
      <p:sp>
        <p:nvSpPr>
          <p:cNvPr id="44036" name="Rectangle 3">
            <a:extLst>
              <a:ext uri="{FF2B5EF4-FFF2-40B4-BE49-F238E27FC236}">
                <a16:creationId xmlns:a16="http://schemas.microsoft.com/office/drawing/2014/main" id="{25411C84-748E-4BAE-9345-8812B4444F5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a:extLst>
              <a:ext uri="{FF2B5EF4-FFF2-40B4-BE49-F238E27FC236}">
                <a16:creationId xmlns:a16="http://schemas.microsoft.com/office/drawing/2014/main" id="{7EEA6210-F6B2-45E3-8F77-1CE4A0D59C4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54063" indent="-288925">
              <a:defRPr>
                <a:solidFill>
                  <a:schemeClr val="tx1"/>
                </a:solidFill>
                <a:latin typeface="Arial" panose="020B0604020202020204" pitchFamily="34" charset="0"/>
              </a:defRPr>
            </a:lvl2pPr>
            <a:lvl3pPr marL="1158875" indent="-231775">
              <a:defRPr>
                <a:solidFill>
                  <a:schemeClr val="tx1"/>
                </a:solidFill>
                <a:latin typeface="Arial" panose="020B0604020202020204" pitchFamily="34" charset="0"/>
              </a:defRPr>
            </a:lvl3pPr>
            <a:lvl4pPr marL="1624013" indent="-231775">
              <a:defRPr>
                <a:solidFill>
                  <a:schemeClr val="tx1"/>
                </a:solidFill>
                <a:latin typeface="Arial" panose="020B0604020202020204" pitchFamily="34" charset="0"/>
              </a:defRPr>
            </a:lvl4pPr>
            <a:lvl5pPr marL="2087563" indent="-231775">
              <a:defRPr>
                <a:solidFill>
                  <a:schemeClr val="tx1"/>
                </a:solidFill>
                <a:latin typeface="Arial" panose="020B0604020202020204" pitchFamily="34" charset="0"/>
              </a:defRPr>
            </a:lvl5pPr>
            <a:lvl6pPr marL="2544763" indent="-231775" eaLnBrk="0" fontAlgn="base" hangingPunct="0">
              <a:spcBef>
                <a:spcPct val="0"/>
              </a:spcBef>
              <a:spcAft>
                <a:spcPct val="0"/>
              </a:spcAft>
              <a:defRPr>
                <a:solidFill>
                  <a:schemeClr val="tx1"/>
                </a:solidFill>
                <a:latin typeface="Arial" panose="020B0604020202020204" pitchFamily="34" charset="0"/>
              </a:defRPr>
            </a:lvl6pPr>
            <a:lvl7pPr marL="3001963" indent="-231775" eaLnBrk="0" fontAlgn="base" hangingPunct="0">
              <a:spcBef>
                <a:spcPct val="0"/>
              </a:spcBef>
              <a:spcAft>
                <a:spcPct val="0"/>
              </a:spcAft>
              <a:defRPr>
                <a:solidFill>
                  <a:schemeClr val="tx1"/>
                </a:solidFill>
                <a:latin typeface="Arial" panose="020B0604020202020204" pitchFamily="34" charset="0"/>
              </a:defRPr>
            </a:lvl7pPr>
            <a:lvl8pPr marL="3459163" indent="-231775" eaLnBrk="0" fontAlgn="base" hangingPunct="0">
              <a:spcBef>
                <a:spcPct val="0"/>
              </a:spcBef>
              <a:spcAft>
                <a:spcPct val="0"/>
              </a:spcAft>
              <a:defRPr>
                <a:solidFill>
                  <a:schemeClr val="tx1"/>
                </a:solidFill>
                <a:latin typeface="Arial" panose="020B0604020202020204" pitchFamily="34" charset="0"/>
              </a:defRPr>
            </a:lvl8pPr>
            <a:lvl9pPr marL="3916363" indent="-231775" eaLnBrk="0" fontAlgn="base" hangingPunct="0">
              <a:spcBef>
                <a:spcPct val="0"/>
              </a:spcBef>
              <a:spcAft>
                <a:spcPct val="0"/>
              </a:spcAft>
              <a:defRPr>
                <a:solidFill>
                  <a:schemeClr val="tx1"/>
                </a:solidFill>
                <a:latin typeface="Arial" panose="020B0604020202020204" pitchFamily="34" charset="0"/>
              </a:defRPr>
            </a:lvl9pPr>
          </a:lstStyle>
          <a:p>
            <a:fld id="{59349A09-4174-49E0-8193-293DCB2E0633}" type="slidenum">
              <a:rPr lang="en-US" altLang="en-US"/>
              <a:pPr/>
              <a:t>23</a:t>
            </a:fld>
            <a:endParaRPr lang="en-US" altLang="en-US" dirty="0"/>
          </a:p>
        </p:txBody>
      </p:sp>
      <p:sp>
        <p:nvSpPr>
          <p:cNvPr id="46083" name="Rectangle 2">
            <a:extLst>
              <a:ext uri="{FF2B5EF4-FFF2-40B4-BE49-F238E27FC236}">
                <a16:creationId xmlns:a16="http://schemas.microsoft.com/office/drawing/2014/main" id="{28EE85FA-A4BA-4406-A361-1215A2400F79}"/>
              </a:ext>
            </a:extLst>
          </p:cNvPr>
          <p:cNvSpPr>
            <a:spLocks noGrp="1" noRot="1" noChangeAspect="1" noChangeArrowheads="1" noTextEdit="1"/>
          </p:cNvSpPr>
          <p:nvPr>
            <p:ph type="sldImg"/>
          </p:nvPr>
        </p:nvSpPr>
        <p:spPr>
          <a:ln/>
        </p:spPr>
      </p:sp>
      <p:sp>
        <p:nvSpPr>
          <p:cNvPr id="46084" name="Rectangle 3">
            <a:extLst>
              <a:ext uri="{FF2B5EF4-FFF2-40B4-BE49-F238E27FC236}">
                <a16:creationId xmlns:a16="http://schemas.microsoft.com/office/drawing/2014/main" id="{655C75EC-20FB-49DC-936B-DCD52C01059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a:extLst>
              <a:ext uri="{FF2B5EF4-FFF2-40B4-BE49-F238E27FC236}">
                <a16:creationId xmlns:a16="http://schemas.microsoft.com/office/drawing/2014/main" id="{49779811-9C7C-4E09-84F5-0C3BDD817A3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54063" indent="-288925">
              <a:defRPr>
                <a:solidFill>
                  <a:schemeClr val="tx1"/>
                </a:solidFill>
                <a:latin typeface="Arial" panose="020B0604020202020204" pitchFamily="34" charset="0"/>
              </a:defRPr>
            </a:lvl2pPr>
            <a:lvl3pPr marL="1158875" indent="-231775">
              <a:defRPr>
                <a:solidFill>
                  <a:schemeClr val="tx1"/>
                </a:solidFill>
                <a:latin typeface="Arial" panose="020B0604020202020204" pitchFamily="34" charset="0"/>
              </a:defRPr>
            </a:lvl3pPr>
            <a:lvl4pPr marL="1624013" indent="-231775">
              <a:defRPr>
                <a:solidFill>
                  <a:schemeClr val="tx1"/>
                </a:solidFill>
                <a:latin typeface="Arial" panose="020B0604020202020204" pitchFamily="34" charset="0"/>
              </a:defRPr>
            </a:lvl4pPr>
            <a:lvl5pPr marL="2087563" indent="-231775">
              <a:defRPr>
                <a:solidFill>
                  <a:schemeClr val="tx1"/>
                </a:solidFill>
                <a:latin typeface="Arial" panose="020B0604020202020204" pitchFamily="34" charset="0"/>
              </a:defRPr>
            </a:lvl5pPr>
            <a:lvl6pPr marL="2544763" indent="-231775" eaLnBrk="0" fontAlgn="base" hangingPunct="0">
              <a:spcBef>
                <a:spcPct val="0"/>
              </a:spcBef>
              <a:spcAft>
                <a:spcPct val="0"/>
              </a:spcAft>
              <a:defRPr>
                <a:solidFill>
                  <a:schemeClr val="tx1"/>
                </a:solidFill>
                <a:latin typeface="Arial" panose="020B0604020202020204" pitchFamily="34" charset="0"/>
              </a:defRPr>
            </a:lvl6pPr>
            <a:lvl7pPr marL="3001963" indent="-231775" eaLnBrk="0" fontAlgn="base" hangingPunct="0">
              <a:spcBef>
                <a:spcPct val="0"/>
              </a:spcBef>
              <a:spcAft>
                <a:spcPct val="0"/>
              </a:spcAft>
              <a:defRPr>
                <a:solidFill>
                  <a:schemeClr val="tx1"/>
                </a:solidFill>
                <a:latin typeface="Arial" panose="020B0604020202020204" pitchFamily="34" charset="0"/>
              </a:defRPr>
            </a:lvl7pPr>
            <a:lvl8pPr marL="3459163" indent="-231775" eaLnBrk="0" fontAlgn="base" hangingPunct="0">
              <a:spcBef>
                <a:spcPct val="0"/>
              </a:spcBef>
              <a:spcAft>
                <a:spcPct val="0"/>
              </a:spcAft>
              <a:defRPr>
                <a:solidFill>
                  <a:schemeClr val="tx1"/>
                </a:solidFill>
                <a:latin typeface="Arial" panose="020B0604020202020204" pitchFamily="34" charset="0"/>
              </a:defRPr>
            </a:lvl8pPr>
            <a:lvl9pPr marL="3916363" indent="-231775" eaLnBrk="0" fontAlgn="base" hangingPunct="0">
              <a:spcBef>
                <a:spcPct val="0"/>
              </a:spcBef>
              <a:spcAft>
                <a:spcPct val="0"/>
              </a:spcAft>
              <a:defRPr>
                <a:solidFill>
                  <a:schemeClr val="tx1"/>
                </a:solidFill>
                <a:latin typeface="Arial" panose="020B0604020202020204" pitchFamily="34" charset="0"/>
              </a:defRPr>
            </a:lvl9pPr>
          </a:lstStyle>
          <a:p>
            <a:fld id="{1E03A4E5-3CBB-4545-B0AB-22A24725C10C}" type="slidenum">
              <a:rPr lang="en-US" altLang="en-US"/>
              <a:pPr/>
              <a:t>24</a:t>
            </a:fld>
            <a:endParaRPr lang="en-US" altLang="en-US" dirty="0"/>
          </a:p>
        </p:txBody>
      </p:sp>
      <p:sp>
        <p:nvSpPr>
          <p:cNvPr id="48131" name="Rectangle 2">
            <a:extLst>
              <a:ext uri="{FF2B5EF4-FFF2-40B4-BE49-F238E27FC236}">
                <a16:creationId xmlns:a16="http://schemas.microsoft.com/office/drawing/2014/main" id="{8AF423AF-D5C3-4585-B839-E357EE0EB32F}"/>
              </a:ext>
            </a:extLst>
          </p:cNvPr>
          <p:cNvSpPr>
            <a:spLocks noGrp="1" noRot="1" noChangeAspect="1" noChangeArrowheads="1" noTextEdit="1"/>
          </p:cNvSpPr>
          <p:nvPr>
            <p:ph type="sldImg"/>
          </p:nvPr>
        </p:nvSpPr>
        <p:spPr>
          <a:ln/>
        </p:spPr>
      </p:sp>
      <p:sp>
        <p:nvSpPr>
          <p:cNvPr id="48132" name="Rectangle 3">
            <a:extLst>
              <a:ext uri="{FF2B5EF4-FFF2-40B4-BE49-F238E27FC236}">
                <a16:creationId xmlns:a16="http://schemas.microsoft.com/office/drawing/2014/main" id="{DC9B70B1-60BB-4E71-9D58-69E7345A1A3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a:extLst>
              <a:ext uri="{FF2B5EF4-FFF2-40B4-BE49-F238E27FC236}">
                <a16:creationId xmlns:a16="http://schemas.microsoft.com/office/drawing/2014/main" id="{03C81DA5-0157-46A8-B1D1-D49095DBF73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54063" indent="-288925">
              <a:defRPr>
                <a:solidFill>
                  <a:schemeClr val="tx1"/>
                </a:solidFill>
                <a:latin typeface="Arial" panose="020B0604020202020204" pitchFamily="34" charset="0"/>
              </a:defRPr>
            </a:lvl2pPr>
            <a:lvl3pPr marL="1158875" indent="-231775">
              <a:defRPr>
                <a:solidFill>
                  <a:schemeClr val="tx1"/>
                </a:solidFill>
                <a:latin typeface="Arial" panose="020B0604020202020204" pitchFamily="34" charset="0"/>
              </a:defRPr>
            </a:lvl3pPr>
            <a:lvl4pPr marL="1624013" indent="-231775">
              <a:defRPr>
                <a:solidFill>
                  <a:schemeClr val="tx1"/>
                </a:solidFill>
                <a:latin typeface="Arial" panose="020B0604020202020204" pitchFamily="34" charset="0"/>
              </a:defRPr>
            </a:lvl4pPr>
            <a:lvl5pPr marL="2087563" indent="-231775">
              <a:defRPr>
                <a:solidFill>
                  <a:schemeClr val="tx1"/>
                </a:solidFill>
                <a:latin typeface="Arial" panose="020B0604020202020204" pitchFamily="34" charset="0"/>
              </a:defRPr>
            </a:lvl5pPr>
            <a:lvl6pPr marL="2544763" indent="-231775" eaLnBrk="0" fontAlgn="base" hangingPunct="0">
              <a:spcBef>
                <a:spcPct val="0"/>
              </a:spcBef>
              <a:spcAft>
                <a:spcPct val="0"/>
              </a:spcAft>
              <a:defRPr>
                <a:solidFill>
                  <a:schemeClr val="tx1"/>
                </a:solidFill>
                <a:latin typeface="Arial" panose="020B0604020202020204" pitchFamily="34" charset="0"/>
              </a:defRPr>
            </a:lvl6pPr>
            <a:lvl7pPr marL="3001963" indent="-231775" eaLnBrk="0" fontAlgn="base" hangingPunct="0">
              <a:spcBef>
                <a:spcPct val="0"/>
              </a:spcBef>
              <a:spcAft>
                <a:spcPct val="0"/>
              </a:spcAft>
              <a:defRPr>
                <a:solidFill>
                  <a:schemeClr val="tx1"/>
                </a:solidFill>
                <a:latin typeface="Arial" panose="020B0604020202020204" pitchFamily="34" charset="0"/>
              </a:defRPr>
            </a:lvl7pPr>
            <a:lvl8pPr marL="3459163" indent="-231775" eaLnBrk="0" fontAlgn="base" hangingPunct="0">
              <a:spcBef>
                <a:spcPct val="0"/>
              </a:spcBef>
              <a:spcAft>
                <a:spcPct val="0"/>
              </a:spcAft>
              <a:defRPr>
                <a:solidFill>
                  <a:schemeClr val="tx1"/>
                </a:solidFill>
                <a:latin typeface="Arial" panose="020B0604020202020204" pitchFamily="34" charset="0"/>
              </a:defRPr>
            </a:lvl8pPr>
            <a:lvl9pPr marL="3916363" indent="-231775" eaLnBrk="0" fontAlgn="base" hangingPunct="0">
              <a:spcBef>
                <a:spcPct val="0"/>
              </a:spcBef>
              <a:spcAft>
                <a:spcPct val="0"/>
              </a:spcAft>
              <a:defRPr>
                <a:solidFill>
                  <a:schemeClr val="tx1"/>
                </a:solidFill>
                <a:latin typeface="Arial" panose="020B0604020202020204" pitchFamily="34" charset="0"/>
              </a:defRPr>
            </a:lvl9pPr>
          </a:lstStyle>
          <a:p>
            <a:fld id="{6A373410-26A8-418B-895B-6AC866DC34ED}" type="slidenum">
              <a:rPr lang="en-US" altLang="en-US"/>
              <a:pPr/>
              <a:t>25</a:t>
            </a:fld>
            <a:endParaRPr lang="en-US" altLang="en-US" dirty="0"/>
          </a:p>
        </p:txBody>
      </p:sp>
      <p:sp>
        <p:nvSpPr>
          <p:cNvPr id="50179" name="Rectangle 2">
            <a:extLst>
              <a:ext uri="{FF2B5EF4-FFF2-40B4-BE49-F238E27FC236}">
                <a16:creationId xmlns:a16="http://schemas.microsoft.com/office/drawing/2014/main" id="{30BF92FF-9751-4734-9F70-68735B10727C}"/>
              </a:ext>
            </a:extLst>
          </p:cNvPr>
          <p:cNvSpPr>
            <a:spLocks noGrp="1" noRot="1" noChangeAspect="1" noChangeArrowheads="1" noTextEdit="1"/>
          </p:cNvSpPr>
          <p:nvPr>
            <p:ph type="sldImg"/>
          </p:nvPr>
        </p:nvSpPr>
        <p:spPr>
          <a:ln/>
        </p:spPr>
      </p:sp>
      <p:sp>
        <p:nvSpPr>
          <p:cNvPr id="50180" name="Rectangle 3">
            <a:extLst>
              <a:ext uri="{FF2B5EF4-FFF2-40B4-BE49-F238E27FC236}">
                <a16:creationId xmlns:a16="http://schemas.microsoft.com/office/drawing/2014/main" id="{774E790E-A926-406B-A37B-1C4ADDF48CC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a:extLst>
              <a:ext uri="{FF2B5EF4-FFF2-40B4-BE49-F238E27FC236}">
                <a16:creationId xmlns:a16="http://schemas.microsoft.com/office/drawing/2014/main" id="{85F70579-628A-4F45-BDBB-10849402B24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54063" indent="-288925">
              <a:defRPr>
                <a:solidFill>
                  <a:schemeClr val="tx1"/>
                </a:solidFill>
                <a:latin typeface="Arial" panose="020B0604020202020204" pitchFamily="34" charset="0"/>
              </a:defRPr>
            </a:lvl2pPr>
            <a:lvl3pPr marL="1158875" indent="-231775">
              <a:defRPr>
                <a:solidFill>
                  <a:schemeClr val="tx1"/>
                </a:solidFill>
                <a:latin typeface="Arial" panose="020B0604020202020204" pitchFamily="34" charset="0"/>
              </a:defRPr>
            </a:lvl3pPr>
            <a:lvl4pPr marL="1624013" indent="-231775">
              <a:defRPr>
                <a:solidFill>
                  <a:schemeClr val="tx1"/>
                </a:solidFill>
                <a:latin typeface="Arial" panose="020B0604020202020204" pitchFamily="34" charset="0"/>
              </a:defRPr>
            </a:lvl4pPr>
            <a:lvl5pPr marL="2087563" indent="-231775">
              <a:defRPr>
                <a:solidFill>
                  <a:schemeClr val="tx1"/>
                </a:solidFill>
                <a:latin typeface="Arial" panose="020B0604020202020204" pitchFamily="34" charset="0"/>
              </a:defRPr>
            </a:lvl5pPr>
            <a:lvl6pPr marL="2544763" indent="-231775" eaLnBrk="0" fontAlgn="base" hangingPunct="0">
              <a:spcBef>
                <a:spcPct val="0"/>
              </a:spcBef>
              <a:spcAft>
                <a:spcPct val="0"/>
              </a:spcAft>
              <a:defRPr>
                <a:solidFill>
                  <a:schemeClr val="tx1"/>
                </a:solidFill>
                <a:latin typeface="Arial" panose="020B0604020202020204" pitchFamily="34" charset="0"/>
              </a:defRPr>
            </a:lvl6pPr>
            <a:lvl7pPr marL="3001963" indent="-231775" eaLnBrk="0" fontAlgn="base" hangingPunct="0">
              <a:spcBef>
                <a:spcPct val="0"/>
              </a:spcBef>
              <a:spcAft>
                <a:spcPct val="0"/>
              </a:spcAft>
              <a:defRPr>
                <a:solidFill>
                  <a:schemeClr val="tx1"/>
                </a:solidFill>
                <a:latin typeface="Arial" panose="020B0604020202020204" pitchFamily="34" charset="0"/>
              </a:defRPr>
            </a:lvl7pPr>
            <a:lvl8pPr marL="3459163" indent="-231775" eaLnBrk="0" fontAlgn="base" hangingPunct="0">
              <a:spcBef>
                <a:spcPct val="0"/>
              </a:spcBef>
              <a:spcAft>
                <a:spcPct val="0"/>
              </a:spcAft>
              <a:defRPr>
                <a:solidFill>
                  <a:schemeClr val="tx1"/>
                </a:solidFill>
                <a:latin typeface="Arial" panose="020B0604020202020204" pitchFamily="34" charset="0"/>
              </a:defRPr>
            </a:lvl8pPr>
            <a:lvl9pPr marL="3916363" indent="-231775" eaLnBrk="0" fontAlgn="base" hangingPunct="0">
              <a:spcBef>
                <a:spcPct val="0"/>
              </a:spcBef>
              <a:spcAft>
                <a:spcPct val="0"/>
              </a:spcAft>
              <a:defRPr>
                <a:solidFill>
                  <a:schemeClr val="tx1"/>
                </a:solidFill>
                <a:latin typeface="Arial" panose="020B0604020202020204" pitchFamily="34" charset="0"/>
              </a:defRPr>
            </a:lvl9pPr>
          </a:lstStyle>
          <a:p>
            <a:fld id="{0DDEEEC3-D886-4738-9307-DD5BF32F35F2}" type="slidenum">
              <a:rPr lang="en-US" altLang="en-US"/>
              <a:pPr/>
              <a:t>26</a:t>
            </a:fld>
            <a:endParaRPr lang="en-US" altLang="en-US" dirty="0"/>
          </a:p>
        </p:txBody>
      </p:sp>
      <p:sp>
        <p:nvSpPr>
          <p:cNvPr id="52227" name="Rectangle 2">
            <a:extLst>
              <a:ext uri="{FF2B5EF4-FFF2-40B4-BE49-F238E27FC236}">
                <a16:creationId xmlns:a16="http://schemas.microsoft.com/office/drawing/2014/main" id="{ADE305D8-0DA1-4A4B-A2B5-60D6837A5335}"/>
              </a:ext>
            </a:extLst>
          </p:cNvPr>
          <p:cNvSpPr>
            <a:spLocks noGrp="1" noRot="1" noChangeAspect="1" noChangeArrowheads="1" noTextEdit="1"/>
          </p:cNvSpPr>
          <p:nvPr>
            <p:ph type="sldImg"/>
          </p:nvPr>
        </p:nvSpPr>
        <p:spPr>
          <a:ln/>
        </p:spPr>
      </p:sp>
      <p:sp>
        <p:nvSpPr>
          <p:cNvPr id="52228" name="Rectangle 3">
            <a:extLst>
              <a:ext uri="{FF2B5EF4-FFF2-40B4-BE49-F238E27FC236}">
                <a16:creationId xmlns:a16="http://schemas.microsoft.com/office/drawing/2014/main" id="{8BBD4E2A-2352-42DD-BC5E-2F9786F2B6F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a:extLst>
              <a:ext uri="{FF2B5EF4-FFF2-40B4-BE49-F238E27FC236}">
                <a16:creationId xmlns:a16="http://schemas.microsoft.com/office/drawing/2014/main" id="{F5D8F23E-84E5-423A-B37A-A7CD2CFB53A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54063" indent="-288925">
              <a:defRPr>
                <a:solidFill>
                  <a:schemeClr val="tx1"/>
                </a:solidFill>
                <a:latin typeface="Arial" panose="020B0604020202020204" pitchFamily="34" charset="0"/>
              </a:defRPr>
            </a:lvl2pPr>
            <a:lvl3pPr marL="1158875" indent="-231775">
              <a:defRPr>
                <a:solidFill>
                  <a:schemeClr val="tx1"/>
                </a:solidFill>
                <a:latin typeface="Arial" panose="020B0604020202020204" pitchFamily="34" charset="0"/>
              </a:defRPr>
            </a:lvl3pPr>
            <a:lvl4pPr marL="1624013" indent="-231775">
              <a:defRPr>
                <a:solidFill>
                  <a:schemeClr val="tx1"/>
                </a:solidFill>
                <a:latin typeface="Arial" panose="020B0604020202020204" pitchFamily="34" charset="0"/>
              </a:defRPr>
            </a:lvl4pPr>
            <a:lvl5pPr marL="2087563" indent="-231775">
              <a:defRPr>
                <a:solidFill>
                  <a:schemeClr val="tx1"/>
                </a:solidFill>
                <a:latin typeface="Arial" panose="020B0604020202020204" pitchFamily="34" charset="0"/>
              </a:defRPr>
            </a:lvl5pPr>
            <a:lvl6pPr marL="2544763" indent="-231775" eaLnBrk="0" fontAlgn="base" hangingPunct="0">
              <a:spcBef>
                <a:spcPct val="0"/>
              </a:spcBef>
              <a:spcAft>
                <a:spcPct val="0"/>
              </a:spcAft>
              <a:defRPr>
                <a:solidFill>
                  <a:schemeClr val="tx1"/>
                </a:solidFill>
                <a:latin typeface="Arial" panose="020B0604020202020204" pitchFamily="34" charset="0"/>
              </a:defRPr>
            </a:lvl6pPr>
            <a:lvl7pPr marL="3001963" indent="-231775" eaLnBrk="0" fontAlgn="base" hangingPunct="0">
              <a:spcBef>
                <a:spcPct val="0"/>
              </a:spcBef>
              <a:spcAft>
                <a:spcPct val="0"/>
              </a:spcAft>
              <a:defRPr>
                <a:solidFill>
                  <a:schemeClr val="tx1"/>
                </a:solidFill>
                <a:latin typeface="Arial" panose="020B0604020202020204" pitchFamily="34" charset="0"/>
              </a:defRPr>
            </a:lvl7pPr>
            <a:lvl8pPr marL="3459163" indent="-231775" eaLnBrk="0" fontAlgn="base" hangingPunct="0">
              <a:spcBef>
                <a:spcPct val="0"/>
              </a:spcBef>
              <a:spcAft>
                <a:spcPct val="0"/>
              </a:spcAft>
              <a:defRPr>
                <a:solidFill>
                  <a:schemeClr val="tx1"/>
                </a:solidFill>
                <a:latin typeface="Arial" panose="020B0604020202020204" pitchFamily="34" charset="0"/>
              </a:defRPr>
            </a:lvl8pPr>
            <a:lvl9pPr marL="3916363" indent="-231775" eaLnBrk="0" fontAlgn="base" hangingPunct="0">
              <a:spcBef>
                <a:spcPct val="0"/>
              </a:spcBef>
              <a:spcAft>
                <a:spcPct val="0"/>
              </a:spcAft>
              <a:defRPr>
                <a:solidFill>
                  <a:schemeClr val="tx1"/>
                </a:solidFill>
                <a:latin typeface="Arial" panose="020B0604020202020204" pitchFamily="34" charset="0"/>
              </a:defRPr>
            </a:lvl9pPr>
          </a:lstStyle>
          <a:p>
            <a:fld id="{600FFE25-E5C7-4685-85CF-704EF6CD37D3}" type="slidenum">
              <a:rPr lang="en-US" altLang="en-US"/>
              <a:pPr/>
              <a:t>27</a:t>
            </a:fld>
            <a:endParaRPr lang="en-US" altLang="en-US" dirty="0"/>
          </a:p>
        </p:txBody>
      </p:sp>
      <p:sp>
        <p:nvSpPr>
          <p:cNvPr id="54275" name="Rectangle 2">
            <a:extLst>
              <a:ext uri="{FF2B5EF4-FFF2-40B4-BE49-F238E27FC236}">
                <a16:creationId xmlns:a16="http://schemas.microsoft.com/office/drawing/2014/main" id="{91D24C53-E675-415C-B394-D8BC2B81473F}"/>
              </a:ext>
            </a:extLst>
          </p:cNvPr>
          <p:cNvSpPr>
            <a:spLocks noGrp="1" noRot="1" noChangeAspect="1" noChangeArrowheads="1" noTextEdit="1"/>
          </p:cNvSpPr>
          <p:nvPr>
            <p:ph type="sldImg"/>
          </p:nvPr>
        </p:nvSpPr>
        <p:spPr>
          <a:ln/>
        </p:spPr>
      </p:sp>
      <p:sp>
        <p:nvSpPr>
          <p:cNvPr id="54276" name="Rectangle 3">
            <a:extLst>
              <a:ext uri="{FF2B5EF4-FFF2-40B4-BE49-F238E27FC236}">
                <a16:creationId xmlns:a16="http://schemas.microsoft.com/office/drawing/2014/main" id="{C9A84C23-C8CB-4890-AACD-C80A6461339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a:extLst>
              <a:ext uri="{FF2B5EF4-FFF2-40B4-BE49-F238E27FC236}">
                <a16:creationId xmlns:a16="http://schemas.microsoft.com/office/drawing/2014/main" id="{DFDD1B82-F789-4AFE-9A9F-1A35D8AC408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54063" indent="-288925">
              <a:defRPr>
                <a:solidFill>
                  <a:schemeClr val="tx1"/>
                </a:solidFill>
                <a:latin typeface="Arial" panose="020B0604020202020204" pitchFamily="34" charset="0"/>
              </a:defRPr>
            </a:lvl2pPr>
            <a:lvl3pPr marL="1158875" indent="-231775">
              <a:defRPr>
                <a:solidFill>
                  <a:schemeClr val="tx1"/>
                </a:solidFill>
                <a:latin typeface="Arial" panose="020B0604020202020204" pitchFamily="34" charset="0"/>
              </a:defRPr>
            </a:lvl3pPr>
            <a:lvl4pPr marL="1624013" indent="-231775">
              <a:defRPr>
                <a:solidFill>
                  <a:schemeClr val="tx1"/>
                </a:solidFill>
                <a:latin typeface="Arial" panose="020B0604020202020204" pitchFamily="34" charset="0"/>
              </a:defRPr>
            </a:lvl4pPr>
            <a:lvl5pPr marL="2087563" indent="-231775">
              <a:defRPr>
                <a:solidFill>
                  <a:schemeClr val="tx1"/>
                </a:solidFill>
                <a:latin typeface="Arial" panose="020B0604020202020204" pitchFamily="34" charset="0"/>
              </a:defRPr>
            </a:lvl5pPr>
            <a:lvl6pPr marL="2544763" indent="-231775" eaLnBrk="0" fontAlgn="base" hangingPunct="0">
              <a:spcBef>
                <a:spcPct val="0"/>
              </a:spcBef>
              <a:spcAft>
                <a:spcPct val="0"/>
              </a:spcAft>
              <a:defRPr>
                <a:solidFill>
                  <a:schemeClr val="tx1"/>
                </a:solidFill>
                <a:latin typeface="Arial" panose="020B0604020202020204" pitchFamily="34" charset="0"/>
              </a:defRPr>
            </a:lvl6pPr>
            <a:lvl7pPr marL="3001963" indent="-231775" eaLnBrk="0" fontAlgn="base" hangingPunct="0">
              <a:spcBef>
                <a:spcPct val="0"/>
              </a:spcBef>
              <a:spcAft>
                <a:spcPct val="0"/>
              </a:spcAft>
              <a:defRPr>
                <a:solidFill>
                  <a:schemeClr val="tx1"/>
                </a:solidFill>
                <a:latin typeface="Arial" panose="020B0604020202020204" pitchFamily="34" charset="0"/>
              </a:defRPr>
            </a:lvl7pPr>
            <a:lvl8pPr marL="3459163" indent="-231775" eaLnBrk="0" fontAlgn="base" hangingPunct="0">
              <a:spcBef>
                <a:spcPct val="0"/>
              </a:spcBef>
              <a:spcAft>
                <a:spcPct val="0"/>
              </a:spcAft>
              <a:defRPr>
                <a:solidFill>
                  <a:schemeClr val="tx1"/>
                </a:solidFill>
                <a:latin typeface="Arial" panose="020B0604020202020204" pitchFamily="34" charset="0"/>
              </a:defRPr>
            </a:lvl8pPr>
            <a:lvl9pPr marL="3916363" indent="-231775" eaLnBrk="0" fontAlgn="base" hangingPunct="0">
              <a:spcBef>
                <a:spcPct val="0"/>
              </a:spcBef>
              <a:spcAft>
                <a:spcPct val="0"/>
              </a:spcAft>
              <a:defRPr>
                <a:solidFill>
                  <a:schemeClr val="tx1"/>
                </a:solidFill>
                <a:latin typeface="Arial" panose="020B0604020202020204" pitchFamily="34" charset="0"/>
              </a:defRPr>
            </a:lvl9pPr>
          </a:lstStyle>
          <a:p>
            <a:fld id="{FD2EB4DB-A6BB-4E59-9322-54512FC42513}" type="slidenum">
              <a:rPr lang="en-US" altLang="en-US"/>
              <a:pPr/>
              <a:t>29</a:t>
            </a:fld>
            <a:endParaRPr lang="en-US" altLang="en-US"/>
          </a:p>
        </p:txBody>
      </p:sp>
      <p:sp>
        <p:nvSpPr>
          <p:cNvPr id="57347" name="Rectangle 2">
            <a:extLst>
              <a:ext uri="{FF2B5EF4-FFF2-40B4-BE49-F238E27FC236}">
                <a16:creationId xmlns:a16="http://schemas.microsoft.com/office/drawing/2014/main" id="{D5745F25-F5EF-43A2-8820-1E6809F84DDB}"/>
              </a:ext>
            </a:extLst>
          </p:cNvPr>
          <p:cNvSpPr>
            <a:spLocks noGrp="1" noRot="1" noChangeAspect="1" noChangeArrowheads="1" noTextEdit="1"/>
          </p:cNvSpPr>
          <p:nvPr>
            <p:ph type="sldImg"/>
          </p:nvPr>
        </p:nvSpPr>
        <p:spPr>
          <a:ln/>
        </p:spPr>
      </p:sp>
      <p:sp>
        <p:nvSpPr>
          <p:cNvPr id="57348" name="Rectangle 3">
            <a:extLst>
              <a:ext uri="{FF2B5EF4-FFF2-40B4-BE49-F238E27FC236}">
                <a16:creationId xmlns:a16="http://schemas.microsoft.com/office/drawing/2014/main" id="{4DF5F7B3-4981-4989-8E4B-B99194F69D7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a:extLst>
              <a:ext uri="{FF2B5EF4-FFF2-40B4-BE49-F238E27FC236}">
                <a16:creationId xmlns:a16="http://schemas.microsoft.com/office/drawing/2014/main" id="{69DD6826-5519-4D66-8C69-93E952E3A0CA}"/>
              </a:ext>
            </a:extLst>
          </p:cNvPr>
          <p:cNvSpPr>
            <a:spLocks noGrp="1" noRot="1" noChangeAspect="1" noTextEdit="1"/>
          </p:cNvSpPr>
          <p:nvPr>
            <p:ph type="sldImg"/>
          </p:nvPr>
        </p:nvSpPr>
        <p:spPr>
          <a:ln/>
        </p:spPr>
      </p:sp>
      <p:sp>
        <p:nvSpPr>
          <p:cNvPr id="61443" name="Notes Placeholder 2">
            <a:extLst>
              <a:ext uri="{FF2B5EF4-FFF2-40B4-BE49-F238E27FC236}">
                <a16:creationId xmlns:a16="http://schemas.microsoft.com/office/drawing/2014/main" id="{2C76BFF4-7D66-4145-89CE-9CD132DF19B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61444" name="Slide Number Placeholder 3">
            <a:extLst>
              <a:ext uri="{FF2B5EF4-FFF2-40B4-BE49-F238E27FC236}">
                <a16:creationId xmlns:a16="http://schemas.microsoft.com/office/drawing/2014/main" id="{21927D39-9DB2-43DB-B235-93301DD84BE7}"/>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54063" indent="-288925">
              <a:defRPr>
                <a:solidFill>
                  <a:schemeClr val="tx1"/>
                </a:solidFill>
                <a:latin typeface="Arial" panose="020B0604020202020204" pitchFamily="34" charset="0"/>
              </a:defRPr>
            </a:lvl2pPr>
            <a:lvl3pPr marL="1158875" indent="-231775">
              <a:defRPr>
                <a:solidFill>
                  <a:schemeClr val="tx1"/>
                </a:solidFill>
                <a:latin typeface="Arial" panose="020B0604020202020204" pitchFamily="34" charset="0"/>
              </a:defRPr>
            </a:lvl3pPr>
            <a:lvl4pPr marL="1624013" indent="-231775">
              <a:defRPr>
                <a:solidFill>
                  <a:schemeClr val="tx1"/>
                </a:solidFill>
                <a:latin typeface="Arial" panose="020B0604020202020204" pitchFamily="34" charset="0"/>
              </a:defRPr>
            </a:lvl4pPr>
            <a:lvl5pPr marL="2087563" indent="-231775">
              <a:defRPr>
                <a:solidFill>
                  <a:schemeClr val="tx1"/>
                </a:solidFill>
                <a:latin typeface="Arial" panose="020B0604020202020204" pitchFamily="34" charset="0"/>
              </a:defRPr>
            </a:lvl5pPr>
            <a:lvl6pPr marL="2544763" indent="-231775" eaLnBrk="0" fontAlgn="base" hangingPunct="0">
              <a:spcBef>
                <a:spcPct val="0"/>
              </a:spcBef>
              <a:spcAft>
                <a:spcPct val="0"/>
              </a:spcAft>
              <a:defRPr>
                <a:solidFill>
                  <a:schemeClr val="tx1"/>
                </a:solidFill>
                <a:latin typeface="Arial" panose="020B0604020202020204" pitchFamily="34" charset="0"/>
              </a:defRPr>
            </a:lvl6pPr>
            <a:lvl7pPr marL="3001963" indent="-231775" eaLnBrk="0" fontAlgn="base" hangingPunct="0">
              <a:spcBef>
                <a:spcPct val="0"/>
              </a:spcBef>
              <a:spcAft>
                <a:spcPct val="0"/>
              </a:spcAft>
              <a:defRPr>
                <a:solidFill>
                  <a:schemeClr val="tx1"/>
                </a:solidFill>
                <a:latin typeface="Arial" panose="020B0604020202020204" pitchFamily="34" charset="0"/>
              </a:defRPr>
            </a:lvl7pPr>
            <a:lvl8pPr marL="3459163" indent="-231775" eaLnBrk="0" fontAlgn="base" hangingPunct="0">
              <a:spcBef>
                <a:spcPct val="0"/>
              </a:spcBef>
              <a:spcAft>
                <a:spcPct val="0"/>
              </a:spcAft>
              <a:defRPr>
                <a:solidFill>
                  <a:schemeClr val="tx1"/>
                </a:solidFill>
                <a:latin typeface="Arial" panose="020B0604020202020204" pitchFamily="34" charset="0"/>
              </a:defRPr>
            </a:lvl8pPr>
            <a:lvl9pPr marL="3916363" indent="-231775" eaLnBrk="0" fontAlgn="base" hangingPunct="0">
              <a:spcBef>
                <a:spcPct val="0"/>
              </a:spcBef>
              <a:spcAft>
                <a:spcPct val="0"/>
              </a:spcAft>
              <a:defRPr>
                <a:solidFill>
                  <a:schemeClr val="tx1"/>
                </a:solidFill>
                <a:latin typeface="Arial" panose="020B0604020202020204" pitchFamily="34" charset="0"/>
              </a:defRPr>
            </a:lvl9pPr>
          </a:lstStyle>
          <a:p>
            <a:fld id="{4F0626D0-F73D-4899-8762-274CE05EBF9E}" type="slidenum">
              <a:rPr lang="en-US" altLang="en-US"/>
              <a:pPr/>
              <a:t>32</a:t>
            </a:fld>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a:extLst>
              <a:ext uri="{FF2B5EF4-FFF2-40B4-BE49-F238E27FC236}">
                <a16:creationId xmlns:a16="http://schemas.microsoft.com/office/drawing/2014/main" id="{5CFA2A35-F5AB-4311-9A45-16710EE369E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54063" indent="-288925">
              <a:defRPr>
                <a:solidFill>
                  <a:schemeClr val="tx1"/>
                </a:solidFill>
                <a:latin typeface="Arial" panose="020B0604020202020204" pitchFamily="34" charset="0"/>
              </a:defRPr>
            </a:lvl2pPr>
            <a:lvl3pPr marL="1158875" indent="-231775">
              <a:defRPr>
                <a:solidFill>
                  <a:schemeClr val="tx1"/>
                </a:solidFill>
                <a:latin typeface="Arial" panose="020B0604020202020204" pitchFamily="34" charset="0"/>
              </a:defRPr>
            </a:lvl3pPr>
            <a:lvl4pPr marL="1624013" indent="-231775">
              <a:defRPr>
                <a:solidFill>
                  <a:schemeClr val="tx1"/>
                </a:solidFill>
                <a:latin typeface="Arial" panose="020B0604020202020204" pitchFamily="34" charset="0"/>
              </a:defRPr>
            </a:lvl4pPr>
            <a:lvl5pPr marL="2087563" indent="-231775">
              <a:defRPr>
                <a:solidFill>
                  <a:schemeClr val="tx1"/>
                </a:solidFill>
                <a:latin typeface="Arial" panose="020B0604020202020204" pitchFamily="34" charset="0"/>
              </a:defRPr>
            </a:lvl5pPr>
            <a:lvl6pPr marL="2544763" indent="-231775" eaLnBrk="0" fontAlgn="base" hangingPunct="0">
              <a:spcBef>
                <a:spcPct val="0"/>
              </a:spcBef>
              <a:spcAft>
                <a:spcPct val="0"/>
              </a:spcAft>
              <a:defRPr>
                <a:solidFill>
                  <a:schemeClr val="tx1"/>
                </a:solidFill>
                <a:latin typeface="Arial" panose="020B0604020202020204" pitchFamily="34" charset="0"/>
              </a:defRPr>
            </a:lvl6pPr>
            <a:lvl7pPr marL="3001963" indent="-231775" eaLnBrk="0" fontAlgn="base" hangingPunct="0">
              <a:spcBef>
                <a:spcPct val="0"/>
              </a:spcBef>
              <a:spcAft>
                <a:spcPct val="0"/>
              </a:spcAft>
              <a:defRPr>
                <a:solidFill>
                  <a:schemeClr val="tx1"/>
                </a:solidFill>
                <a:latin typeface="Arial" panose="020B0604020202020204" pitchFamily="34" charset="0"/>
              </a:defRPr>
            </a:lvl7pPr>
            <a:lvl8pPr marL="3459163" indent="-231775" eaLnBrk="0" fontAlgn="base" hangingPunct="0">
              <a:spcBef>
                <a:spcPct val="0"/>
              </a:spcBef>
              <a:spcAft>
                <a:spcPct val="0"/>
              </a:spcAft>
              <a:defRPr>
                <a:solidFill>
                  <a:schemeClr val="tx1"/>
                </a:solidFill>
                <a:latin typeface="Arial" panose="020B0604020202020204" pitchFamily="34" charset="0"/>
              </a:defRPr>
            </a:lvl8pPr>
            <a:lvl9pPr marL="3916363" indent="-231775" eaLnBrk="0" fontAlgn="base" hangingPunct="0">
              <a:spcBef>
                <a:spcPct val="0"/>
              </a:spcBef>
              <a:spcAft>
                <a:spcPct val="0"/>
              </a:spcAft>
              <a:defRPr>
                <a:solidFill>
                  <a:schemeClr val="tx1"/>
                </a:solidFill>
                <a:latin typeface="Arial" panose="020B0604020202020204" pitchFamily="34" charset="0"/>
              </a:defRPr>
            </a:lvl9pPr>
          </a:lstStyle>
          <a:p>
            <a:fld id="{1E4D1EA8-2849-4046-BCAF-76B1049778F4}" type="slidenum">
              <a:rPr lang="en-US" altLang="en-US"/>
              <a:pPr/>
              <a:t>5</a:t>
            </a:fld>
            <a:endParaRPr lang="en-US" altLang="en-US" dirty="0"/>
          </a:p>
        </p:txBody>
      </p:sp>
      <p:sp>
        <p:nvSpPr>
          <p:cNvPr id="16387" name="Rectangle 2">
            <a:extLst>
              <a:ext uri="{FF2B5EF4-FFF2-40B4-BE49-F238E27FC236}">
                <a16:creationId xmlns:a16="http://schemas.microsoft.com/office/drawing/2014/main" id="{4515FDD1-7FA6-4FCE-B34F-5A9CB1491650}"/>
              </a:ext>
            </a:extLst>
          </p:cNvPr>
          <p:cNvSpPr>
            <a:spLocks noGrp="1" noRot="1" noChangeAspect="1" noChangeArrowheads="1" noTextEdit="1"/>
          </p:cNvSpPr>
          <p:nvPr>
            <p:ph type="sldImg"/>
          </p:nvPr>
        </p:nvSpPr>
        <p:spPr>
          <a:ln/>
        </p:spPr>
      </p:sp>
      <p:sp>
        <p:nvSpPr>
          <p:cNvPr id="16388" name="Rectangle 3">
            <a:extLst>
              <a:ext uri="{FF2B5EF4-FFF2-40B4-BE49-F238E27FC236}">
                <a16:creationId xmlns:a16="http://schemas.microsoft.com/office/drawing/2014/main" id="{46B51A02-47C5-4F67-8B92-C1C75250C6C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a:extLst>
              <a:ext uri="{FF2B5EF4-FFF2-40B4-BE49-F238E27FC236}">
                <a16:creationId xmlns:a16="http://schemas.microsoft.com/office/drawing/2014/main" id="{217822C1-1940-4376-AD85-C31D32BFC03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54063" indent="-288925">
              <a:defRPr>
                <a:solidFill>
                  <a:schemeClr val="tx1"/>
                </a:solidFill>
                <a:latin typeface="Arial" panose="020B0604020202020204" pitchFamily="34" charset="0"/>
              </a:defRPr>
            </a:lvl2pPr>
            <a:lvl3pPr marL="1158875" indent="-231775">
              <a:defRPr>
                <a:solidFill>
                  <a:schemeClr val="tx1"/>
                </a:solidFill>
                <a:latin typeface="Arial" panose="020B0604020202020204" pitchFamily="34" charset="0"/>
              </a:defRPr>
            </a:lvl3pPr>
            <a:lvl4pPr marL="1624013" indent="-231775">
              <a:defRPr>
                <a:solidFill>
                  <a:schemeClr val="tx1"/>
                </a:solidFill>
                <a:latin typeface="Arial" panose="020B0604020202020204" pitchFamily="34" charset="0"/>
              </a:defRPr>
            </a:lvl4pPr>
            <a:lvl5pPr marL="2087563" indent="-231775">
              <a:defRPr>
                <a:solidFill>
                  <a:schemeClr val="tx1"/>
                </a:solidFill>
                <a:latin typeface="Arial" panose="020B0604020202020204" pitchFamily="34" charset="0"/>
              </a:defRPr>
            </a:lvl5pPr>
            <a:lvl6pPr marL="2544763" indent="-231775" eaLnBrk="0" fontAlgn="base" hangingPunct="0">
              <a:spcBef>
                <a:spcPct val="0"/>
              </a:spcBef>
              <a:spcAft>
                <a:spcPct val="0"/>
              </a:spcAft>
              <a:defRPr>
                <a:solidFill>
                  <a:schemeClr val="tx1"/>
                </a:solidFill>
                <a:latin typeface="Arial" panose="020B0604020202020204" pitchFamily="34" charset="0"/>
              </a:defRPr>
            </a:lvl6pPr>
            <a:lvl7pPr marL="3001963" indent="-231775" eaLnBrk="0" fontAlgn="base" hangingPunct="0">
              <a:spcBef>
                <a:spcPct val="0"/>
              </a:spcBef>
              <a:spcAft>
                <a:spcPct val="0"/>
              </a:spcAft>
              <a:defRPr>
                <a:solidFill>
                  <a:schemeClr val="tx1"/>
                </a:solidFill>
                <a:latin typeface="Arial" panose="020B0604020202020204" pitchFamily="34" charset="0"/>
              </a:defRPr>
            </a:lvl7pPr>
            <a:lvl8pPr marL="3459163" indent="-231775" eaLnBrk="0" fontAlgn="base" hangingPunct="0">
              <a:spcBef>
                <a:spcPct val="0"/>
              </a:spcBef>
              <a:spcAft>
                <a:spcPct val="0"/>
              </a:spcAft>
              <a:defRPr>
                <a:solidFill>
                  <a:schemeClr val="tx1"/>
                </a:solidFill>
                <a:latin typeface="Arial" panose="020B0604020202020204" pitchFamily="34" charset="0"/>
              </a:defRPr>
            </a:lvl8pPr>
            <a:lvl9pPr marL="3916363" indent="-231775" eaLnBrk="0" fontAlgn="base" hangingPunct="0">
              <a:spcBef>
                <a:spcPct val="0"/>
              </a:spcBef>
              <a:spcAft>
                <a:spcPct val="0"/>
              </a:spcAft>
              <a:defRPr>
                <a:solidFill>
                  <a:schemeClr val="tx1"/>
                </a:solidFill>
                <a:latin typeface="Arial" panose="020B0604020202020204" pitchFamily="34" charset="0"/>
              </a:defRPr>
            </a:lvl9pPr>
          </a:lstStyle>
          <a:p>
            <a:fld id="{777B20FA-A3DA-49E3-97AA-9D44EDE9F176}" type="slidenum">
              <a:rPr lang="en-US" altLang="en-US"/>
              <a:pPr/>
              <a:t>33</a:t>
            </a:fld>
            <a:endParaRPr lang="en-US" altLang="en-US"/>
          </a:p>
        </p:txBody>
      </p:sp>
      <p:sp>
        <p:nvSpPr>
          <p:cNvPr id="63491" name="Rectangle 2">
            <a:extLst>
              <a:ext uri="{FF2B5EF4-FFF2-40B4-BE49-F238E27FC236}">
                <a16:creationId xmlns:a16="http://schemas.microsoft.com/office/drawing/2014/main" id="{2C955178-F52A-4025-84D6-26DFAC1B7D31}"/>
              </a:ext>
            </a:extLst>
          </p:cNvPr>
          <p:cNvSpPr>
            <a:spLocks noGrp="1" noRot="1" noChangeAspect="1" noChangeArrowheads="1" noTextEdit="1"/>
          </p:cNvSpPr>
          <p:nvPr>
            <p:ph type="sldImg"/>
          </p:nvPr>
        </p:nvSpPr>
        <p:spPr>
          <a:ln/>
        </p:spPr>
      </p:sp>
      <p:sp>
        <p:nvSpPr>
          <p:cNvPr id="63492" name="Rectangle 3">
            <a:extLst>
              <a:ext uri="{FF2B5EF4-FFF2-40B4-BE49-F238E27FC236}">
                <a16:creationId xmlns:a16="http://schemas.microsoft.com/office/drawing/2014/main" id="{50BF7A80-AF69-499E-9918-9BA7809D8DE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a:extLst>
              <a:ext uri="{FF2B5EF4-FFF2-40B4-BE49-F238E27FC236}">
                <a16:creationId xmlns:a16="http://schemas.microsoft.com/office/drawing/2014/main" id="{696EBD32-431B-4094-85B6-1A2A567D639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54063" indent="-288925">
              <a:defRPr>
                <a:solidFill>
                  <a:schemeClr val="tx1"/>
                </a:solidFill>
                <a:latin typeface="Arial" panose="020B0604020202020204" pitchFamily="34" charset="0"/>
              </a:defRPr>
            </a:lvl2pPr>
            <a:lvl3pPr marL="1158875" indent="-231775">
              <a:defRPr>
                <a:solidFill>
                  <a:schemeClr val="tx1"/>
                </a:solidFill>
                <a:latin typeface="Arial" panose="020B0604020202020204" pitchFamily="34" charset="0"/>
              </a:defRPr>
            </a:lvl3pPr>
            <a:lvl4pPr marL="1624013" indent="-231775">
              <a:defRPr>
                <a:solidFill>
                  <a:schemeClr val="tx1"/>
                </a:solidFill>
                <a:latin typeface="Arial" panose="020B0604020202020204" pitchFamily="34" charset="0"/>
              </a:defRPr>
            </a:lvl4pPr>
            <a:lvl5pPr marL="2087563" indent="-231775">
              <a:defRPr>
                <a:solidFill>
                  <a:schemeClr val="tx1"/>
                </a:solidFill>
                <a:latin typeface="Arial" panose="020B0604020202020204" pitchFamily="34" charset="0"/>
              </a:defRPr>
            </a:lvl5pPr>
            <a:lvl6pPr marL="2544763" indent="-231775" eaLnBrk="0" fontAlgn="base" hangingPunct="0">
              <a:spcBef>
                <a:spcPct val="0"/>
              </a:spcBef>
              <a:spcAft>
                <a:spcPct val="0"/>
              </a:spcAft>
              <a:defRPr>
                <a:solidFill>
                  <a:schemeClr val="tx1"/>
                </a:solidFill>
                <a:latin typeface="Arial" panose="020B0604020202020204" pitchFamily="34" charset="0"/>
              </a:defRPr>
            </a:lvl6pPr>
            <a:lvl7pPr marL="3001963" indent="-231775" eaLnBrk="0" fontAlgn="base" hangingPunct="0">
              <a:spcBef>
                <a:spcPct val="0"/>
              </a:spcBef>
              <a:spcAft>
                <a:spcPct val="0"/>
              </a:spcAft>
              <a:defRPr>
                <a:solidFill>
                  <a:schemeClr val="tx1"/>
                </a:solidFill>
                <a:latin typeface="Arial" panose="020B0604020202020204" pitchFamily="34" charset="0"/>
              </a:defRPr>
            </a:lvl7pPr>
            <a:lvl8pPr marL="3459163" indent="-231775" eaLnBrk="0" fontAlgn="base" hangingPunct="0">
              <a:spcBef>
                <a:spcPct val="0"/>
              </a:spcBef>
              <a:spcAft>
                <a:spcPct val="0"/>
              </a:spcAft>
              <a:defRPr>
                <a:solidFill>
                  <a:schemeClr val="tx1"/>
                </a:solidFill>
                <a:latin typeface="Arial" panose="020B0604020202020204" pitchFamily="34" charset="0"/>
              </a:defRPr>
            </a:lvl8pPr>
            <a:lvl9pPr marL="3916363" indent="-231775" eaLnBrk="0" fontAlgn="base" hangingPunct="0">
              <a:spcBef>
                <a:spcPct val="0"/>
              </a:spcBef>
              <a:spcAft>
                <a:spcPct val="0"/>
              </a:spcAft>
              <a:defRPr>
                <a:solidFill>
                  <a:schemeClr val="tx1"/>
                </a:solidFill>
                <a:latin typeface="Arial" panose="020B0604020202020204" pitchFamily="34" charset="0"/>
              </a:defRPr>
            </a:lvl9pPr>
          </a:lstStyle>
          <a:p>
            <a:fld id="{E9A6F323-8241-4E67-ACBD-97853D307AB0}" type="slidenum">
              <a:rPr lang="en-US" altLang="en-US"/>
              <a:pPr/>
              <a:t>34</a:t>
            </a:fld>
            <a:endParaRPr lang="en-US" altLang="en-US"/>
          </a:p>
        </p:txBody>
      </p:sp>
      <p:sp>
        <p:nvSpPr>
          <p:cNvPr id="65539" name="Rectangle 2">
            <a:extLst>
              <a:ext uri="{FF2B5EF4-FFF2-40B4-BE49-F238E27FC236}">
                <a16:creationId xmlns:a16="http://schemas.microsoft.com/office/drawing/2014/main" id="{9EA2BC0A-8222-4E86-9D5B-F184B7642CA6}"/>
              </a:ext>
            </a:extLst>
          </p:cNvPr>
          <p:cNvSpPr>
            <a:spLocks noGrp="1" noRot="1" noChangeAspect="1" noChangeArrowheads="1" noTextEdit="1"/>
          </p:cNvSpPr>
          <p:nvPr>
            <p:ph type="sldImg"/>
          </p:nvPr>
        </p:nvSpPr>
        <p:spPr>
          <a:ln/>
        </p:spPr>
      </p:sp>
      <p:sp>
        <p:nvSpPr>
          <p:cNvPr id="65540" name="Rectangle 3">
            <a:extLst>
              <a:ext uri="{FF2B5EF4-FFF2-40B4-BE49-F238E27FC236}">
                <a16:creationId xmlns:a16="http://schemas.microsoft.com/office/drawing/2014/main" id="{F426F37C-0BCA-4CDE-9A5A-0AEE0E1F750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a:extLst>
              <a:ext uri="{FF2B5EF4-FFF2-40B4-BE49-F238E27FC236}">
                <a16:creationId xmlns:a16="http://schemas.microsoft.com/office/drawing/2014/main" id="{74415F08-E631-45B3-8B6F-6CA3BBC6F37C}"/>
              </a:ext>
            </a:extLst>
          </p:cNvPr>
          <p:cNvSpPr>
            <a:spLocks noGrp="1" noRot="1" noChangeAspect="1" noTextEdit="1"/>
          </p:cNvSpPr>
          <p:nvPr>
            <p:ph type="sldImg"/>
          </p:nvPr>
        </p:nvSpPr>
        <p:spPr>
          <a:ln/>
        </p:spPr>
      </p:sp>
      <p:sp>
        <p:nvSpPr>
          <p:cNvPr id="68611" name="Notes Placeholder 2">
            <a:extLst>
              <a:ext uri="{FF2B5EF4-FFF2-40B4-BE49-F238E27FC236}">
                <a16:creationId xmlns:a16="http://schemas.microsoft.com/office/drawing/2014/main" id="{982E8D49-2FC4-4237-BDBF-8918248EE56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PLEASE NOTE, WE DO NOT CONTACT EACH INDIVIDUAL OFFICE HOLDER.  </a:t>
            </a:r>
          </a:p>
        </p:txBody>
      </p:sp>
      <p:sp>
        <p:nvSpPr>
          <p:cNvPr id="68612" name="Slide Number Placeholder 3">
            <a:extLst>
              <a:ext uri="{FF2B5EF4-FFF2-40B4-BE49-F238E27FC236}">
                <a16:creationId xmlns:a16="http://schemas.microsoft.com/office/drawing/2014/main" id="{DBDD7402-EAB3-4CDF-9AF9-448EA0BE4D77}"/>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54063" indent="-288925">
              <a:defRPr>
                <a:solidFill>
                  <a:schemeClr val="tx1"/>
                </a:solidFill>
                <a:latin typeface="Arial" panose="020B0604020202020204" pitchFamily="34" charset="0"/>
              </a:defRPr>
            </a:lvl2pPr>
            <a:lvl3pPr marL="1158875" indent="-231775">
              <a:defRPr>
                <a:solidFill>
                  <a:schemeClr val="tx1"/>
                </a:solidFill>
                <a:latin typeface="Arial" panose="020B0604020202020204" pitchFamily="34" charset="0"/>
              </a:defRPr>
            </a:lvl3pPr>
            <a:lvl4pPr marL="1624013" indent="-231775">
              <a:defRPr>
                <a:solidFill>
                  <a:schemeClr val="tx1"/>
                </a:solidFill>
                <a:latin typeface="Arial" panose="020B0604020202020204" pitchFamily="34" charset="0"/>
              </a:defRPr>
            </a:lvl4pPr>
            <a:lvl5pPr marL="2087563" indent="-231775">
              <a:defRPr>
                <a:solidFill>
                  <a:schemeClr val="tx1"/>
                </a:solidFill>
                <a:latin typeface="Arial" panose="020B0604020202020204" pitchFamily="34" charset="0"/>
              </a:defRPr>
            </a:lvl5pPr>
            <a:lvl6pPr marL="2544763" indent="-231775" eaLnBrk="0" fontAlgn="base" hangingPunct="0">
              <a:spcBef>
                <a:spcPct val="0"/>
              </a:spcBef>
              <a:spcAft>
                <a:spcPct val="0"/>
              </a:spcAft>
              <a:defRPr>
                <a:solidFill>
                  <a:schemeClr val="tx1"/>
                </a:solidFill>
                <a:latin typeface="Arial" panose="020B0604020202020204" pitchFamily="34" charset="0"/>
              </a:defRPr>
            </a:lvl6pPr>
            <a:lvl7pPr marL="3001963" indent="-231775" eaLnBrk="0" fontAlgn="base" hangingPunct="0">
              <a:spcBef>
                <a:spcPct val="0"/>
              </a:spcBef>
              <a:spcAft>
                <a:spcPct val="0"/>
              </a:spcAft>
              <a:defRPr>
                <a:solidFill>
                  <a:schemeClr val="tx1"/>
                </a:solidFill>
                <a:latin typeface="Arial" panose="020B0604020202020204" pitchFamily="34" charset="0"/>
              </a:defRPr>
            </a:lvl7pPr>
            <a:lvl8pPr marL="3459163" indent="-231775" eaLnBrk="0" fontAlgn="base" hangingPunct="0">
              <a:spcBef>
                <a:spcPct val="0"/>
              </a:spcBef>
              <a:spcAft>
                <a:spcPct val="0"/>
              </a:spcAft>
              <a:defRPr>
                <a:solidFill>
                  <a:schemeClr val="tx1"/>
                </a:solidFill>
                <a:latin typeface="Arial" panose="020B0604020202020204" pitchFamily="34" charset="0"/>
              </a:defRPr>
            </a:lvl8pPr>
            <a:lvl9pPr marL="3916363" indent="-231775" eaLnBrk="0" fontAlgn="base" hangingPunct="0">
              <a:spcBef>
                <a:spcPct val="0"/>
              </a:spcBef>
              <a:spcAft>
                <a:spcPct val="0"/>
              </a:spcAft>
              <a:defRPr>
                <a:solidFill>
                  <a:schemeClr val="tx1"/>
                </a:solidFill>
                <a:latin typeface="Arial" panose="020B0604020202020204" pitchFamily="34" charset="0"/>
              </a:defRPr>
            </a:lvl9pPr>
          </a:lstStyle>
          <a:p>
            <a:fld id="{E41A7FDC-2A00-4FF1-938F-7325FC1AFD74}" type="slidenum">
              <a:rPr lang="en-US" altLang="en-US"/>
              <a:pPr/>
              <a:t>36</a:t>
            </a:fld>
            <a:endParaRPr lang="en-US"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a:extLst>
              <a:ext uri="{FF2B5EF4-FFF2-40B4-BE49-F238E27FC236}">
                <a16:creationId xmlns:a16="http://schemas.microsoft.com/office/drawing/2014/main" id="{65B0E380-D388-4B7E-AB45-AFDDA3F6B39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54063" indent="-288925">
              <a:defRPr>
                <a:solidFill>
                  <a:schemeClr val="tx1"/>
                </a:solidFill>
                <a:latin typeface="Arial" panose="020B0604020202020204" pitchFamily="34" charset="0"/>
              </a:defRPr>
            </a:lvl2pPr>
            <a:lvl3pPr marL="1158875" indent="-231775">
              <a:defRPr>
                <a:solidFill>
                  <a:schemeClr val="tx1"/>
                </a:solidFill>
                <a:latin typeface="Arial" panose="020B0604020202020204" pitchFamily="34" charset="0"/>
              </a:defRPr>
            </a:lvl3pPr>
            <a:lvl4pPr marL="1624013" indent="-231775">
              <a:defRPr>
                <a:solidFill>
                  <a:schemeClr val="tx1"/>
                </a:solidFill>
                <a:latin typeface="Arial" panose="020B0604020202020204" pitchFamily="34" charset="0"/>
              </a:defRPr>
            </a:lvl4pPr>
            <a:lvl5pPr marL="2087563" indent="-231775">
              <a:defRPr>
                <a:solidFill>
                  <a:schemeClr val="tx1"/>
                </a:solidFill>
                <a:latin typeface="Arial" panose="020B0604020202020204" pitchFamily="34" charset="0"/>
              </a:defRPr>
            </a:lvl5pPr>
            <a:lvl6pPr marL="2544763" indent="-231775" eaLnBrk="0" fontAlgn="base" hangingPunct="0">
              <a:spcBef>
                <a:spcPct val="0"/>
              </a:spcBef>
              <a:spcAft>
                <a:spcPct val="0"/>
              </a:spcAft>
              <a:defRPr>
                <a:solidFill>
                  <a:schemeClr val="tx1"/>
                </a:solidFill>
                <a:latin typeface="Arial" panose="020B0604020202020204" pitchFamily="34" charset="0"/>
              </a:defRPr>
            </a:lvl6pPr>
            <a:lvl7pPr marL="3001963" indent="-231775" eaLnBrk="0" fontAlgn="base" hangingPunct="0">
              <a:spcBef>
                <a:spcPct val="0"/>
              </a:spcBef>
              <a:spcAft>
                <a:spcPct val="0"/>
              </a:spcAft>
              <a:defRPr>
                <a:solidFill>
                  <a:schemeClr val="tx1"/>
                </a:solidFill>
                <a:latin typeface="Arial" panose="020B0604020202020204" pitchFamily="34" charset="0"/>
              </a:defRPr>
            </a:lvl7pPr>
            <a:lvl8pPr marL="3459163" indent="-231775" eaLnBrk="0" fontAlgn="base" hangingPunct="0">
              <a:spcBef>
                <a:spcPct val="0"/>
              </a:spcBef>
              <a:spcAft>
                <a:spcPct val="0"/>
              </a:spcAft>
              <a:defRPr>
                <a:solidFill>
                  <a:schemeClr val="tx1"/>
                </a:solidFill>
                <a:latin typeface="Arial" panose="020B0604020202020204" pitchFamily="34" charset="0"/>
              </a:defRPr>
            </a:lvl8pPr>
            <a:lvl9pPr marL="3916363" indent="-231775" eaLnBrk="0" fontAlgn="base" hangingPunct="0">
              <a:spcBef>
                <a:spcPct val="0"/>
              </a:spcBef>
              <a:spcAft>
                <a:spcPct val="0"/>
              </a:spcAft>
              <a:defRPr>
                <a:solidFill>
                  <a:schemeClr val="tx1"/>
                </a:solidFill>
                <a:latin typeface="Arial" panose="020B0604020202020204" pitchFamily="34" charset="0"/>
              </a:defRPr>
            </a:lvl9pPr>
          </a:lstStyle>
          <a:p>
            <a:fld id="{78D0F784-F5AF-4AF7-92C1-C1FB02879300}" type="slidenum">
              <a:rPr lang="en-US" altLang="en-US"/>
              <a:pPr/>
              <a:t>37</a:t>
            </a:fld>
            <a:endParaRPr lang="en-US" altLang="en-US"/>
          </a:p>
        </p:txBody>
      </p:sp>
      <p:sp>
        <p:nvSpPr>
          <p:cNvPr id="70659" name="Rectangle 2">
            <a:extLst>
              <a:ext uri="{FF2B5EF4-FFF2-40B4-BE49-F238E27FC236}">
                <a16:creationId xmlns:a16="http://schemas.microsoft.com/office/drawing/2014/main" id="{13EA227B-0E5C-4129-A8F9-42CBA120C47B}"/>
              </a:ext>
            </a:extLst>
          </p:cNvPr>
          <p:cNvSpPr>
            <a:spLocks noGrp="1" noRot="1" noChangeAspect="1" noChangeArrowheads="1" noTextEdit="1"/>
          </p:cNvSpPr>
          <p:nvPr>
            <p:ph type="sldImg"/>
          </p:nvPr>
        </p:nvSpPr>
        <p:spPr>
          <a:ln/>
        </p:spPr>
      </p:sp>
      <p:sp>
        <p:nvSpPr>
          <p:cNvPr id="70660" name="Rectangle 3">
            <a:extLst>
              <a:ext uri="{FF2B5EF4-FFF2-40B4-BE49-F238E27FC236}">
                <a16:creationId xmlns:a16="http://schemas.microsoft.com/office/drawing/2014/main" id="{DD6C5A5E-DE2A-4D4D-813D-55ED8F3DCA0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a:extLst>
              <a:ext uri="{FF2B5EF4-FFF2-40B4-BE49-F238E27FC236}">
                <a16:creationId xmlns:a16="http://schemas.microsoft.com/office/drawing/2014/main" id="{E7871CF3-FB59-4B5F-8D03-B1AFBACD8A6A}"/>
              </a:ext>
            </a:extLst>
          </p:cNvPr>
          <p:cNvSpPr>
            <a:spLocks noGrp="1" noRot="1" noChangeAspect="1" noTextEdit="1"/>
          </p:cNvSpPr>
          <p:nvPr>
            <p:ph type="sldImg"/>
          </p:nvPr>
        </p:nvSpPr>
        <p:spPr>
          <a:ln/>
        </p:spPr>
      </p:sp>
      <p:sp>
        <p:nvSpPr>
          <p:cNvPr id="73731" name="Notes Placeholder 2">
            <a:extLst>
              <a:ext uri="{FF2B5EF4-FFF2-40B4-BE49-F238E27FC236}">
                <a16:creationId xmlns:a16="http://schemas.microsoft.com/office/drawing/2014/main" id="{6E85CACF-3D9B-4E02-B05C-78471732E5AA}"/>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73732" name="Slide Number Placeholder 3">
            <a:extLst>
              <a:ext uri="{FF2B5EF4-FFF2-40B4-BE49-F238E27FC236}">
                <a16:creationId xmlns:a16="http://schemas.microsoft.com/office/drawing/2014/main" id="{37E87247-B9D2-49B7-A630-21AD813FE137}"/>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54063" indent="-288925">
              <a:defRPr>
                <a:solidFill>
                  <a:schemeClr val="tx1"/>
                </a:solidFill>
                <a:latin typeface="Arial" panose="020B0604020202020204" pitchFamily="34" charset="0"/>
              </a:defRPr>
            </a:lvl2pPr>
            <a:lvl3pPr marL="1158875" indent="-231775">
              <a:defRPr>
                <a:solidFill>
                  <a:schemeClr val="tx1"/>
                </a:solidFill>
                <a:latin typeface="Arial" panose="020B0604020202020204" pitchFamily="34" charset="0"/>
              </a:defRPr>
            </a:lvl3pPr>
            <a:lvl4pPr marL="1624013" indent="-231775">
              <a:defRPr>
                <a:solidFill>
                  <a:schemeClr val="tx1"/>
                </a:solidFill>
                <a:latin typeface="Arial" panose="020B0604020202020204" pitchFamily="34" charset="0"/>
              </a:defRPr>
            </a:lvl4pPr>
            <a:lvl5pPr marL="2087563" indent="-231775">
              <a:defRPr>
                <a:solidFill>
                  <a:schemeClr val="tx1"/>
                </a:solidFill>
                <a:latin typeface="Arial" panose="020B0604020202020204" pitchFamily="34" charset="0"/>
              </a:defRPr>
            </a:lvl5pPr>
            <a:lvl6pPr marL="2544763" indent="-231775" eaLnBrk="0" fontAlgn="base" hangingPunct="0">
              <a:spcBef>
                <a:spcPct val="0"/>
              </a:spcBef>
              <a:spcAft>
                <a:spcPct val="0"/>
              </a:spcAft>
              <a:defRPr>
                <a:solidFill>
                  <a:schemeClr val="tx1"/>
                </a:solidFill>
                <a:latin typeface="Arial" panose="020B0604020202020204" pitchFamily="34" charset="0"/>
              </a:defRPr>
            </a:lvl6pPr>
            <a:lvl7pPr marL="3001963" indent="-231775" eaLnBrk="0" fontAlgn="base" hangingPunct="0">
              <a:spcBef>
                <a:spcPct val="0"/>
              </a:spcBef>
              <a:spcAft>
                <a:spcPct val="0"/>
              </a:spcAft>
              <a:defRPr>
                <a:solidFill>
                  <a:schemeClr val="tx1"/>
                </a:solidFill>
                <a:latin typeface="Arial" panose="020B0604020202020204" pitchFamily="34" charset="0"/>
              </a:defRPr>
            </a:lvl7pPr>
            <a:lvl8pPr marL="3459163" indent="-231775" eaLnBrk="0" fontAlgn="base" hangingPunct="0">
              <a:spcBef>
                <a:spcPct val="0"/>
              </a:spcBef>
              <a:spcAft>
                <a:spcPct val="0"/>
              </a:spcAft>
              <a:defRPr>
                <a:solidFill>
                  <a:schemeClr val="tx1"/>
                </a:solidFill>
                <a:latin typeface="Arial" panose="020B0604020202020204" pitchFamily="34" charset="0"/>
              </a:defRPr>
            </a:lvl8pPr>
            <a:lvl9pPr marL="3916363" indent="-231775" eaLnBrk="0" fontAlgn="base" hangingPunct="0">
              <a:spcBef>
                <a:spcPct val="0"/>
              </a:spcBef>
              <a:spcAft>
                <a:spcPct val="0"/>
              </a:spcAft>
              <a:defRPr>
                <a:solidFill>
                  <a:schemeClr val="tx1"/>
                </a:solidFill>
                <a:latin typeface="Arial" panose="020B0604020202020204" pitchFamily="34" charset="0"/>
              </a:defRPr>
            </a:lvl9pPr>
          </a:lstStyle>
          <a:p>
            <a:fld id="{BF721676-3390-4AA8-B4C9-67C343AD98E0}" type="slidenum">
              <a:rPr lang="en-US" altLang="en-US"/>
              <a:pPr/>
              <a:t>39</a:t>
            </a:fld>
            <a:endParaRPr lang="en-US"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a:extLst>
              <a:ext uri="{FF2B5EF4-FFF2-40B4-BE49-F238E27FC236}">
                <a16:creationId xmlns:a16="http://schemas.microsoft.com/office/drawing/2014/main" id="{98B85D7F-3323-4211-9B76-A6F99C5E46D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54063" indent="-288925">
              <a:defRPr>
                <a:solidFill>
                  <a:schemeClr val="tx1"/>
                </a:solidFill>
                <a:latin typeface="Arial" panose="020B0604020202020204" pitchFamily="34" charset="0"/>
              </a:defRPr>
            </a:lvl2pPr>
            <a:lvl3pPr marL="1158875" indent="-231775">
              <a:defRPr>
                <a:solidFill>
                  <a:schemeClr val="tx1"/>
                </a:solidFill>
                <a:latin typeface="Arial" panose="020B0604020202020204" pitchFamily="34" charset="0"/>
              </a:defRPr>
            </a:lvl3pPr>
            <a:lvl4pPr marL="1624013" indent="-231775">
              <a:defRPr>
                <a:solidFill>
                  <a:schemeClr val="tx1"/>
                </a:solidFill>
                <a:latin typeface="Arial" panose="020B0604020202020204" pitchFamily="34" charset="0"/>
              </a:defRPr>
            </a:lvl4pPr>
            <a:lvl5pPr marL="2087563" indent="-231775">
              <a:defRPr>
                <a:solidFill>
                  <a:schemeClr val="tx1"/>
                </a:solidFill>
                <a:latin typeface="Arial" panose="020B0604020202020204" pitchFamily="34" charset="0"/>
              </a:defRPr>
            </a:lvl5pPr>
            <a:lvl6pPr marL="2544763" indent="-231775" eaLnBrk="0" fontAlgn="base" hangingPunct="0">
              <a:spcBef>
                <a:spcPct val="0"/>
              </a:spcBef>
              <a:spcAft>
                <a:spcPct val="0"/>
              </a:spcAft>
              <a:defRPr>
                <a:solidFill>
                  <a:schemeClr val="tx1"/>
                </a:solidFill>
                <a:latin typeface="Arial" panose="020B0604020202020204" pitchFamily="34" charset="0"/>
              </a:defRPr>
            </a:lvl6pPr>
            <a:lvl7pPr marL="3001963" indent="-231775" eaLnBrk="0" fontAlgn="base" hangingPunct="0">
              <a:spcBef>
                <a:spcPct val="0"/>
              </a:spcBef>
              <a:spcAft>
                <a:spcPct val="0"/>
              </a:spcAft>
              <a:defRPr>
                <a:solidFill>
                  <a:schemeClr val="tx1"/>
                </a:solidFill>
                <a:latin typeface="Arial" panose="020B0604020202020204" pitchFamily="34" charset="0"/>
              </a:defRPr>
            </a:lvl7pPr>
            <a:lvl8pPr marL="3459163" indent="-231775" eaLnBrk="0" fontAlgn="base" hangingPunct="0">
              <a:spcBef>
                <a:spcPct val="0"/>
              </a:spcBef>
              <a:spcAft>
                <a:spcPct val="0"/>
              </a:spcAft>
              <a:defRPr>
                <a:solidFill>
                  <a:schemeClr val="tx1"/>
                </a:solidFill>
                <a:latin typeface="Arial" panose="020B0604020202020204" pitchFamily="34" charset="0"/>
              </a:defRPr>
            </a:lvl8pPr>
            <a:lvl9pPr marL="3916363" indent="-231775" eaLnBrk="0" fontAlgn="base" hangingPunct="0">
              <a:spcBef>
                <a:spcPct val="0"/>
              </a:spcBef>
              <a:spcAft>
                <a:spcPct val="0"/>
              </a:spcAft>
              <a:defRPr>
                <a:solidFill>
                  <a:schemeClr val="tx1"/>
                </a:solidFill>
                <a:latin typeface="Arial" panose="020B0604020202020204" pitchFamily="34" charset="0"/>
              </a:defRPr>
            </a:lvl9pPr>
          </a:lstStyle>
          <a:p>
            <a:fld id="{0AA47856-06C9-4815-9276-1B2C60A81FFA}" type="slidenum">
              <a:rPr lang="en-US" altLang="en-US"/>
              <a:pPr/>
              <a:t>40</a:t>
            </a:fld>
            <a:endParaRPr lang="en-US" altLang="en-US"/>
          </a:p>
        </p:txBody>
      </p:sp>
      <p:sp>
        <p:nvSpPr>
          <p:cNvPr id="75779" name="Rectangle 2">
            <a:extLst>
              <a:ext uri="{FF2B5EF4-FFF2-40B4-BE49-F238E27FC236}">
                <a16:creationId xmlns:a16="http://schemas.microsoft.com/office/drawing/2014/main" id="{8B257BBF-D2C8-412E-AF7C-3AE2FE2B4367}"/>
              </a:ext>
            </a:extLst>
          </p:cNvPr>
          <p:cNvSpPr>
            <a:spLocks noGrp="1" noRot="1" noChangeAspect="1" noChangeArrowheads="1" noTextEdit="1"/>
          </p:cNvSpPr>
          <p:nvPr>
            <p:ph type="sldImg"/>
          </p:nvPr>
        </p:nvSpPr>
        <p:spPr>
          <a:ln/>
        </p:spPr>
      </p:sp>
      <p:sp>
        <p:nvSpPr>
          <p:cNvPr id="75780" name="Rectangle 3">
            <a:extLst>
              <a:ext uri="{FF2B5EF4-FFF2-40B4-BE49-F238E27FC236}">
                <a16:creationId xmlns:a16="http://schemas.microsoft.com/office/drawing/2014/main" id="{182EB1F0-2A06-4EBC-9776-8D530DAFBDE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a:extLst>
              <a:ext uri="{FF2B5EF4-FFF2-40B4-BE49-F238E27FC236}">
                <a16:creationId xmlns:a16="http://schemas.microsoft.com/office/drawing/2014/main" id="{E7503820-90F6-41BC-A038-959E74C10D1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54063" indent="-288925">
              <a:defRPr>
                <a:solidFill>
                  <a:schemeClr val="tx1"/>
                </a:solidFill>
                <a:latin typeface="Arial" panose="020B0604020202020204" pitchFamily="34" charset="0"/>
              </a:defRPr>
            </a:lvl2pPr>
            <a:lvl3pPr marL="1158875" indent="-231775">
              <a:defRPr>
                <a:solidFill>
                  <a:schemeClr val="tx1"/>
                </a:solidFill>
                <a:latin typeface="Arial" panose="020B0604020202020204" pitchFamily="34" charset="0"/>
              </a:defRPr>
            </a:lvl3pPr>
            <a:lvl4pPr marL="1624013" indent="-231775">
              <a:defRPr>
                <a:solidFill>
                  <a:schemeClr val="tx1"/>
                </a:solidFill>
                <a:latin typeface="Arial" panose="020B0604020202020204" pitchFamily="34" charset="0"/>
              </a:defRPr>
            </a:lvl4pPr>
            <a:lvl5pPr marL="2087563" indent="-231775">
              <a:defRPr>
                <a:solidFill>
                  <a:schemeClr val="tx1"/>
                </a:solidFill>
                <a:latin typeface="Arial" panose="020B0604020202020204" pitchFamily="34" charset="0"/>
              </a:defRPr>
            </a:lvl5pPr>
            <a:lvl6pPr marL="2544763" indent="-231775" eaLnBrk="0" fontAlgn="base" hangingPunct="0">
              <a:spcBef>
                <a:spcPct val="0"/>
              </a:spcBef>
              <a:spcAft>
                <a:spcPct val="0"/>
              </a:spcAft>
              <a:defRPr>
                <a:solidFill>
                  <a:schemeClr val="tx1"/>
                </a:solidFill>
                <a:latin typeface="Arial" panose="020B0604020202020204" pitchFamily="34" charset="0"/>
              </a:defRPr>
            </a:lvl6pPr>
            <a:lvl7pPr marL="3001963" indent="-231775" eaLnBrk="0" fontAlgn="base" hangingPunct="0">
              <a:spcBef>
                <a:spcPct val="0"/>
              </a:spcBef>
              <a:spcAft>
                <a:spcPct val="0"/>
              </a:spcAft>
              <a:defRPr>
                <a:solidFill>
                  <a:schemeClr val="tx1"/>
                </a:solidFill>
                <a:latin typeface="Arial" panose="020B0604020202020204" pitchFamily="34" charset="0"/>
              </a:defRPr>
            </a:lvl7pPr>
            <a:lvl8pPr marL="3459163" indent="-231775" eaLnBrk="0" fontAlgn="base" hangingPunct="0">
              <a:spcBef>
                <a:spcPct val="0"/>
              </a:spcBef>
              <a:spcAft>
                <a:spcPct val="0"/>
              </a:spcAft>
              <a:defRPr>
                <a:solidFill>
                  <a:schemeClr val="tx1"/>
                </a:solidFill>
                <a:latin typeface="Arial" panose="020B0604020202020204" pitchFamily="34" charset="0"/>
              </a:defRPr>
            </a:lvl8pPr>
            <a:lvl9pPr marL="3916363" indent="-231775" eaLnBrk="0" fontAlgn="base" hangingPunct="0">
              <a:spcBef>
                <a:spcPct val="0"/>
              </a:spcBef>
              <a:spcAft>
                <a:spcPct val="0"/>
              </a:spcAft>
              <a:defRPr>
                <a:solidFill>
                  <a:schemeClr val="tx1"/>
                </a:solidFill>
                <a:latin typeface="Arial" panose="020B0604020202020204" pitchFamily="34" charset="0"/>
              </a:defRPr>
            </a:lvl9pPr>
          </a:lstStyle>
          <a:p>
            <a:fld id="{83888218-39EA-4457-A7D2-BA57CDC467EA}" type="slidenum">
              <a:rPr lang="en-US" altLang="en-US"/>
              <a:pPr/>
              <a:t>41</a:t>
            </a:fld>
            <a:endParaRPr lang="en-US" altLang="en-US"/>
          </a:p>
        </p:txBody>
      </p:sp>
      <p:sp>
        <p:nvSpPr>
          <p:cNvPr id="77827" name="Rectangle 2">
            <a:extLst>
              <a:ext uri="{FF2B5EF4-FFF2-40B4-BE49-F238E27FC236}">
                <a16:creationId xmlns:a16="http://schemas.microsoft.com/office/drawing/2014/main" id="{920CC2C3-109B-4DF2-95B1-C5B04EA617B1}"/>
              </a:ext>
            </a:extLst>
          </p:cNvPr>
          <p:cNvSpPr>
            <a:spLocks noGrp="1" noRot="1" noChangeAspect="1" noChangeArrowheads="1" noTextEdit="1"/>
          </p:cNvSpPr>
          <p:nvPr>
            <p:ph type="sldImg"/>
          </p:nvPr>
        </p:nvSpPr>
        <p:spPr>
          <a:ln/>
        </p:spPr>
      </p:sp>
      <p:sp>
        <p:nvSpPr>
          <p:cNvPr id="77828" name="Rectangle 3">
            <a:extLst>
              <a:ext uri="{FF2B5EF4-FFF2-40B4-BE49-F238E27FC236}">
                <a16:creationId xmlns:a16="http://schemas.microsoft.com/office/drawing/2014/main" id="{63FE9727-59E1-4132-B40E-D9D7DD2FF35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a:extLst>
              <a:ext uri="{FF2B5EF4-FFF2-40B4-BE49-F238E27FC236}">
                <a16:creationId xmlns:a16="http://schemas.microsoft.com/office/drawing/2014/main" id="{6FD28C35-90DB-4237-83E8-16A0DEBE401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54063" indent="-288925">
              <a:defRPr>
                <a:solidFill>
                  <a:schemeClr val="tx1"/>
                </a:solidFill>
                <a:latin typeface="Arial" panose="020B0604020202020204" pitchFamily="34" charset="0"/>
              </a:defRPr>
            </a:lvl2pPr>
            <a:lvl3pPr marL="1158875" indent="-231775">
              <a:defRPr>
                <a:solidFill>
                  <a:schemeClr val="tx1"/>
                </a:solidFill>
                <a:latin typeface="Arial" panose="020B0604020202020204" pitchFamily="34" charset="0"/>
              </a:defRPr>
            </a:lvl3pPr>
            <a:lvl4pPr marL="1624013" indent="-231775">
              <a:defRPr>
                <a:solidFill>
                  <a:schemeClr val="tx1"/>
                </a:solidFill>
                <a:latin typeface="Arial" panose="020B0604020202020204" pitchFamily="34" charset="0"/>
              </a:defRPr>
            </a:lvl4pPr>
            <a:lvl5pPr marL="2087563" indent="-231775">
              <a:defRPr>
                <a:solidFill>
                  <a:schemeClr val="tx1"/>
                </a:solidFill>
                <a:latin typeface="Arial" panose="020B0604020202020204" pitchFamily="34" charset="0"/>
              </a:defRPr>
            </a:lvl5pPr>
            <a:lvl6pPr marL="2544763" indent="-231775" eaLnBrk="0" fontAlgn="base" hangingPunct="0">
              <a:spcBef>
                <a:spcPct val="0"/>
              </a:spcBef>
              <a:spcAft>
                <a:spcPct val="0"/>
              </a:spcAft>
              <a:defRPr>
                <a:solidFill>
                  <a:schemeClr val="tx1"/>
                </a:solidFill>
                <a:latin typeface="Arial" panose="020B0604020202020204" pitchFamily="34" charset="0"/>
              </a:defRPr>
            </a:lvl6pPr>
            <a:lvl7pPr marL="3001963" indent="-231775" eaLnBrk="0" fontAlgn="base" hangingPunct="0">
              <a:spcBef>
                <a:spcPct val="0"/>
              </a:spcBef>
              <a:spcAft>
                <a:spcPct val="0"/>
              </a:spcAft>
              <a:defRPr>
                <a:solidFill>
                  <a:schemeClr val="tx1"/>
                </a:solidFill>
                <a:latin typeface="Arial" panose="020B0604020202020204" pitchFamily="34" charset="0"/>
              </a:defRPr>
            </a:lvl7pPr>
            <a:lvl8pPr marL="3459163" indent="-231775" eaLnBrk="0" fontAlgn="base" hangingPunct="0">
              <a:spcBef>
                <a:spcPct val="0"/>
              </a:spcBef>
              <a:spcAft>
                <a:spcPct val="0"/>
              </a:spcAft>
              <a:defRPr>
                <a:solidFill>
                  <a:schemeClr val="tx1"/>
                </a:solidFill>
                <a:latin typeface="Arial" panose="020B0604020202020204" pitchFamily="34" charset="0"/>
              </a:defRPr>
            </a:lvl8pPr>
            <a:lvl9pPr marL="3916363" indent="-231775" eaLnBrk="0" fontAlgn="base" hangingPunct="0">
              <a:spcBef>
                <a:spcPct val="0"/>
              </a:spcBef>
              <a:spcAft>
                <a:spcPct val="0"/>
              </a:spcAft>
              <a:defRPr>
                <a:solidFill>
                  <a:schemeClr val="tx1"/>
                </a:solidFill>
                <a:latin typeface="Arial" panose="020B0604020202020204" pitchFamily="34" charset="0"/>
              </a:defRPr>
            </a:lvl9pPr>
          </a:lstStyle>
          <a:p>
            <a:fld id="{7D60A9AF-0374-432D-809C-311DE91C8565}" type="slidenum">
              <a:rPr lang="en-US" altLang="en-US"/>
              <a:pPr/>
              <a:t>42</a:t>
            </a:fld>
            <a:endParaRPr lang="en-US" altLang="en-US"/>
          </a:p>
        </p:txBody>
      </p:sp>
      <p:sp>
        <p:nvSpPr>
          <p:cNvPr id="79875" name="Rectangle 2">
            <a:extLst>
              <a:ext uri="{FF2B5EF4-FFF2-40B4-BE49-F238E27FC236}">
                <a16:creationId xmlns:a16="http://schemas.microsoft.com/office/drawing/2014/main" id="{9D9725BE-60F4-482B-841E-B141CDB2CA28}"/>
              </a:ext>
            </a:extLst>
          </p:cNvPr>
          <p:cNvSpPr>
            <a:spLocks noGrp="1" noRot="1" noChangeAspect="1" noChangeArrowheads="1" noTextEdit="1"/>
          </p:cNvSpPr>
          <p:nvPr>
            <p:ph type="sldImg"/>
          </p:nvPr>
        </p:nvSpPr>
        <p:spPr>
          <a:ln/>
        </p:spPr>
      </p:sp>
      <p:sp>
        <p:nvSpPr>
          <p:cNvPr id="79876" name="Rectangle 3">
            <a:extLst>
              <a:ext uri="{FF2B5EF4-FFF2-40B4-BE49-F238E27FC236}">
                <a16:creationId xmlns:a16="http://schemas.microsoft.com/office/drawing/2014/main" id="{9C7825E4-4257-44A2-A71C-57896AF9408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a:extLst>
              <a:ext uri="{FF2B5EF4-FFF2-40B4-BE49-F238E27FC236}">
                <a16:creationId xmlns:a16="http://schemas.microsoft.com/office/drawing/2014/main" id="{640570A3-694B-40F2-BFA6-BE23953F09B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54063" indent="-288925">
              <a:defRPr>
                <a:solidFill>
                  <a:schemeClr val="tx1"/>
                </a:solidFill>
                <a:latin typeface="Arial" panose="020B0604020202020204" pitchFamily="34" charset="0"/>
              </a:defRPr>
            </a:lvl2pPr>
            <a:lvl3pPr marL="1158875" indent="-231775">
              <a:defRPr>
                <a:solidFill>
                  <a:schemeClr val="tx1"/>
                </a:solidFill>
                <a:latin typeface="Arial" panose="020B0604020202020204" pitchFamily="34" charset="0"/>
              </a:defRPr>
            </a:lvl3pPr>
            <a:lvl4pPr marL="1624013" indent="-231775">
              <a:defRPr>
                <a:solidFill>
                  <a:schemeClr val="tx1"/>
                </a:solidFill>
                <a:latin typeface="Arial" panose="020B0604020202020204" pitchFamily="34" charset="0"/>
              </a:defRPr>
            </a:lvl4pPr>
            <a:lvl5pPr marL="2087563" indent="-231775">
              <a:defRPr>
                <a:solidFill>
                  <a:schemeClr val="tx1"/>
                </a:solidFill>
                <a:latin typeface="Arial" panose="020B0604020202020204" pitchFamily="34" charset="0"/>
              </a:defRPr>
            </a:lvl5pPr>
            <a:lvl6pPr marL="2544763" indent="-231775" eaLnBrk="0" fontAlgn="base" hangingPunct="0">
              <a:spcBef>
                <a:spcPct val="0"/>
              </a:spcBef>
              <a:spcAft>
                <a:spcPct val="0"/>
              </a:spcAft>
              <a:defRPr>
                <a:solidFill>
                  <a:schemeClr val="tx1"/>
                </a:solidFill>
                <a:latin typeface="Arial" panose="020B0604020202020204" pitchFamily="34" charset="0"/>
              </a:defRPr>
            </a:lvl6pPr>
            <a:lvl7pPr marL="3001963" indent="-231775" eaLnBrk="0" fontAlgn="base" hangingPunct="0">
              <a:spcBef>
                <a:spcPct val="0"/>
              </a:spcBef>
              <a:spcAft>
                <a:spcPct val="0"/>
              </a:spcAft>
              <a:defRPr>
                <a:solidFill>
                  <a:schemeClr val="tx1"/>
                </a:solidFill>
                <a:latin typeface="Arial" panose="020B0604020202020204" pitchFamily="34" charset="0"/>
              </a:defRPr>
            </a:lvl7pPr>
            <a:lvl8pPr marL="3459163" indent="-231775" eaLnBrk="0" fontAlgn="base" hangingPunct="0">
              <a:spcBef>
                <a:spcPct val="0"/>
              </a:spcBef>
              <a:spcAft>
                <a:spcPct val="0"/>
              </a:spcAft>
              <a:defRPr>
                <a:solidFill>
                  <a:schemeClr val="tx1"/>
                </a:solidFill>
                <a:latin typeface="Arial" panose="020B0604020202020204" pitchFamily="34" charset="0"/>
              </a:defRPr>
            </a:lvl8pPr>
            <a:lvl9pPr marL="3916363" indent="-231775" eaLnBrk="0" fontAlgn="base" hangingPunct="0">
              <a:spcBef>
                <a:spcPct val="0"/>
              </a:spcBef>
              <a:spcAft>
                <a:spcPct val="0"/>
              </a:spcAft>
              <a:defRPr>
                <a:solidFill>
                  <a:schemeClr val="tx1"/>
                </a:solidFill>
                <a:latin typeface="Arial" panose="020B0604020202020204" pitchFamily="34" charset="0"/>
              </a:defRPr>
            </a:lvl9pPr>
          </a:lstStyle>
          <a:p>
            <a:fld id="{0582A6F2-7D28-4BD7-9DFD-AC0F9299E741}" type="slidenum">
              <a:rPr lang="en-US" altLang="en-US"/>
              <a:pPr/>
              <a:t>43</a:t>
            </a:fld>
            <a:endParaRPr lang="en-US" altLang="en-US"/>
          </a:p>
        </p:txBody>
      </p:sp>
      <p:sp>
        <p:nvSpPr>
          <p:cNvPr id="81923" name="Rectangle 2">
            <a:extLst>
              <a:ext uri="{FF2B5EF4-FFF2-40B4-BE49-F238E27FC236}">
                <a16:creationId xmlns:a16="http://schemas.microsoft.com/office/drawing/2014/main" id="{35508BC7-0377-4791-8EFD-984CEEEBAC7D}"/>
              </a:ext>
            </a:extLst>
          </p:cNvPr>
          <p:cNvSpPr>
            <a:spLocks noGrp="1" noRot="1" noChangeAspect="1" noChangeArrowheads="1" noTextEdit="1"/>
          </p:cNvSpPr>
          <p:nvPr>
            <p:ph type="sldImg"/>
          </p:nvPr>
        </p:nvSpPr>
        <p:spPr>
          <a:ln/>
        </p:spPr>
      </p:sp>
      <p:sp>
        <p:nvSpPr>
          <p:cNvPr id="81924" name="Rectangle 3">
            <a:extLst>
              <a:ext uri="{FF2B5EF4-FFF2-40B4-BE49-F238E27FC236}">
                <a16:creationId xmlns:a16="http://schemas.microsoft.com/office/drawing/2014/main" id="{6A11E49E-F7AA-4688-B483-933C1A98436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a:extLst>
              <a:ext uri="{FF2B5EF4-FFF2-40B4-BE49-F238E27FC236}">
                <a16:creationId xmlns:a16="http://schemas.microsoft.com/office/drawing/2014/main" id="{C31C8239-C0D7-4727-A7C0-A5F90BF8155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54063" indent="-288925">
              <a:defRPr>
                <a:solidFill>
                  <a:schemeClr val="tx1"/>
                </a:solidFill>
                <a:latin typeface="Arial" panose="020B0604020202020204" pitchFamily="34" charset="0"/>
              </a:defRPr>
            </a:lvl2pPr>
            <a:lvl3pPr marL="1158875" indent="-231775">
              <a:defRPr>
                <a:solidFill>
                  <a:schemeClr val="tx1"/>
                </a:solidFill>
                <a:latin typeface="Arial" panose="020B0604020202020204" pitchFamily="34" charset="0"/>
              </a:defRPr>
            </a:lvl3pPr>
            <a:lvl4pPr marL="1624013" indent="-231775">
              <a:defRPr>
                <a:solidFill>
                  <a:schemeClr val="tx1"/>
                </a:solidFill>
                <a:latin typeface="Arial" panose="020B0604020202020204" pitchFamily="34" charset="0"/>
              </a:defRPr>
            </a:lvl4pPr>
            <a:lvl5pPr marL="2087563" indent="-231775">
              <a:defRPr>
                <a:solidFill>
                  <a:schemeClr val="tx1"/>
                </a:solidFill>
                <a:latin typeface="Arial" panose="020B0604020202020204" pitchFamily="34" charset="0"/>
              </a:defRPr>
            </a:lvl5pPr>
            <a:lvl6pPr marL="2544763" indent="-231775" eaLnBrk="0" fontAlgn="base" hangingPunct="0">
              <a:spcBef>
                <a:spcPct val="0"/>
              </a:spcBef>
              <a:spcAft>
                <a:spcPct val="0"/>
              </a:spcAft>
              <a:defRPr>
                <a:solidFill>
                  <a:schemeClr val="tx1"/>
                </a:solidFill>
                <a:latin typeface="Arial" panose="020B0604020202020204" pitchFamily="34" charset="0"/>
              </a:defRPr>
            </a:lvl6pPr>
            <a:lvl7pPr marL="3001963" indent="-231775" eaLnBrk="0" fontAlgn="base" hangingPunct="0">
              <a:spcBef>
                <a:spcPct val="0"/>
              </a:spcBef>
              <a:spcAft>
                <a:spcPct val="0"/>
              </a:spcAft>
              <a:defRPr>
                <a:solidFill>
                  <a:schemeClr val="tx1"/>
                </a:solidFill>
                <a:latin typeface="Arial" panose="020B0604020202020204" pitchFamily="34" charset="0"/>
              </a:defRPr>
            </a:lvl7pPr>
            <a:lvl8pPr marL="3459163" indent="-231775" eaLnBrk="0" fontAlgn="base" hangingPunct="0">
              <a:spcBef>
                <a:spcPct val="0"/>
              </a:spcBef>
              <a:spcAft>
                <a:spcPct val="0"/>
              </a:spcAft>
              <a:defRPr>
                <a:solidFill>
                  <a:schemeClr val="tx1"/>
                </a:solidFill>
                <a:latin typeface="Arial" panose="020B0604020202020204" pitchFamily="34" charset="0"/>
              </a:defRPr>
            </a:lvl8pPr>
            <a:lvl9pPr marL="3916363" indent="-231775" eaLnBrk="0" fontAlgn="base" hangingPunct="0">
              <a:spcBef>
                <a:spcPct val="0"/>
              </a:spcBef>
              <a:spcAft>
                <a:spcPct val="0"/>
              </a:spcAft>
              <a:defRPr>
                <a:solidFill>
                  <a:schemeClr val="tx1"/>
                </a:solidFill>
                <a:latin typeface="Arial" panose="020B0604020202020204" pitchFamily="34" charset="0"/>
              </a:defRPr>
            </a:lvl9pPr>
          </a:lstStyle>
          <a:p>
            <a:fld id="{34B9673A-14CB-4D08-95AF-32085A92168D}" type="slidenum">
              <a:rPr lang="en-US" altLang="en-US"/>
              <a:pPr/>
              <a:t>44</a:t>
            </a:fld>
            <a:endParaRPr lang="en-US" altLang="en-US"/>
          </a:p>
        </p:txBody>
      </p:sp>
      <p:sp>
        <p:nvSpPr>
          <p:cNvPr id="83971" name="Rectangle 2">
            <a:extLst>
              <a:ext uri="{FF2B5EF4-FFF2-40B4-BE49-F238E27FC236}">
                <a16:creationId xmlns:a16="http://schemas.microsoft.com/office/drawing/2014/main" id="{EE4DF016-333C-49F3-863E-948A71833246}"/>
              </a:ext>
            </a:extLst>
          </p:cNvPr>
          <p:cNvSpPr>
            <a:spLocks noGrp="1" noRot="1" noChangeAspect="1" noChangeArrowheads="1" noTextEdit="1"/>
          </p:cNvSpPr>
          <p:nvPr>
            <p:ph type="sldImg"/>
          </p:nvPr>
        </p:nvSpPr>
        <p:spPr>
          <a:ln/>
        </p:spPr>
      </p:sp>
      <p:sp>
        <p:nvSpPr>
          <p:cNvPr id="83972" name="Rectangle 3">
            <a:extLst>
              <a:ext uri="{FF2B5EF4-FFF2-40B4-BE49-F238E27FC236}">
                <a16:creationId xmlns:a16="http://schemas.microsoft.com/office/drawing/2014/main" id="{F2BA11B7-9CC2-4D1A-BC3E-CBB0B061D32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a:extLst>
              <a:ext uri="{FF2B5EF4-FFF2-40B4-BE49-F238E27FC236}">
                <a16:creationId xmlns:a16="http://schemas.microsoft.com/office/drawing/2014/main" id="{1DBE8858-F76F-4A85-8869-6BC87B4B99D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54063" indent="-288925">
              <a:defRPr>
                <a:solidFill>
                  <a:schemeClr val="tx1"/>
                </a:solidFill>
                <a:latin typeface="Arial" panose="020B0604020202020204" pitchFamily="34" charset="0"/>
              </a:defRPr>
            </a:lvl2pPr>
            <a:lvl3pPr marL="1158875" indent="-231775">
              <a:defRPr>
                <a:solidFill>
                  <a:schemeClr val="tx1"/>
                </a:solidFill>
                <a:latin typeface="Arial" panose="020B0604020202020204" pitchFamily="34" charset="0"/>
              </a:defRPr>
            </a:lvl3pPr>
            <a:lvl4pPr marL="1624013" indent="-231775">
              <a:defRPr>
                <a:solidFill>
                  <a:schemeClr val="tx1"/>
                </a:solidFill>
                <a:latin typeface="Arial" panose="020B0604020202020204" pitchFamily="34" charset="0"/>
              </a:defRPr>
            </a:lvl4pPr>
            <a:lvl5pPr marL="2087563" indent="-231775">
              <a:defRPr>
                <a:solidFill>
                  <a:schemeClr val="tx1"/>
                </a:solidFill>
                <a:latin typeface="Arial" panose="020B0604020202020204" pitchFamily="34" charset="0"/>
              </a:defRPr>
            </a:lvl5pPr>
            <a:lvl6pPr marL="2544763" indent="-231775" eaLnBrk="0" fontAlgn="base" hangingPunct="0">
              <a:spcBef>
                <a:spcPct val="0"/>
              </a:spcBef>
              <a:spcAft>
                <a:spcPct val="0"/>
              </a:spcAft>
              <a:defRPr>
                <a:solidFill>
                  <a:schemeClr val="tx1"/>
                </a:solidFill>
                <a:latin typeface="Arial" panose="020B0604020202020204" pitchFamily="34" charset="0"/>
              </a:defRPr>
            </a:lvl6pPr>
            <a:lvl7pPr marL="3001963" indent="-231775" eaLnBrk="0" fontAlgn="base" hangingPunct="0">
              <a:spcBef>
                <a:spcPct val="0"/>
              </a:spcBef>
              <a:spcAft>
                <a:spcPct val="0"/>
              </a:spcAft>
              <a:defRPr>
                <a:solidFill>
                  <a:schemeClr val="tx1"/>
                </a:solidFill>
                <a:latin typeface="Arial" panose="020B0604020202020204" pitchFamily="34" charset="0"/>
              </a:defRPr>
            </a:lvl7pPr>
            <a:lvl8pPr marL="3459163" indent="-231775" eaLnBrk="0" fontAlgn="base" hangingPunct="0">
              <a:spcBef>
                <a:spcPct val="0"/>
              </a:spcBef>
              <a:spcAft>
                <a:spcPct val="0"/>
              </a:spcAft>
              <a:defRPr>
                <a:solidFill>
                  <a:schemeClr val="tx1"/>
                </a:solidFill>
                <a:latin typeface="Arial" panose="020B0604020202020204" pitchFamily="34" charset="0"/>
              </a:defRPr>
            </a:lvl8pPr>
            <a:lvl9pPr marL="3916363" indent="-231775" eaLnBrk="0" fontAlgn="base" hangingPunct="0">
              <a:spcBef>
                <a:spcPct val="0"/>
              </a:spcBef>
              <a:spcAft>
                <a:spcPct val="0"/>
              </a:spcAft>
              <a:defRPr>
                <a:solidFill>
                  <a:schemeClr val="tx1"/>
                </a:solidFill>
                <a:latin typeface="Arial" panose="020B0604020202020204" pitchFamily="34" charset="0"/>
              </a:defRPr>
            </a:lvl9pPr>
          </a:lstStyle>
          <a:p>
            <a:fld id="{48939477-0B62-4634-9E76-85C2E2E690C2}" type="slidenum">
              <a:rPr lang="en-US" altLang="en-US"/>
              <a:pPr/>
              <a:t>6</a:t>
            </a:fld>
            <a:endParaRPr lang="en-US" altLang="en-US" dirty="0"/>
          </a:p>
        </p:txBody>
      </p:sp>
      <p:sp>
        <p:nvSpPr>
          <p:cNvPr id="18435" name="Rectangle 2">
            <a:extLst>
              <a:ext uri="{FF2B5EF4-FFF2-40B4-BE49-F238E27FC236}">
                <a16:creationId xmlns:a16="http://schemas.microsoft.com/office/drawing/2014/main" id="{03170E38-687C-4927-BAE5-C32A0387A7FE}"/>
              </a:ext>
            </a:extLst>
          </p:cNvPr>
          <p:cNvSpPr>
            <a:spLocks noGrp="1" noRot="1" noChangeAspect="1" noChangeArrowheads="1" noTextEdit="1"/>
          </p:cNvSpPr>
          <p:nvPr>
            <p:ph type="sldImg"/>
          </p:nvPr>
        </p:nvSpPr>
        <p:spPr>
          <a:ln/>
        </p:spPr>
      </p:sp>
      <p:sp>
        <p:nvSpPr>
          <p:cNvPr id="18436" name="Rectangle 3">
            <a:extLst>
              <a:ext uri="{FF2B5EF4-FFF2-40B4-BE49-F238E27FC236}">
                <a16:creationId xmlns:a16="http://schemas.microsoft.com/office/drawing/2014/main" id="{F7FD7F06-7819-48C4-9421-D4709EB8423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a:extLst>
              <a:ext uri="{FF2B5EF4-FFF2-40B4-BE49-F238E27FC236}">
                <a16:creationId xmlns:a16="http://schemas.microsoft.com/office/drawing/2014/main" id="{3D398DC5-4D2A-4884-B6D9-522945B6779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54063" indent="-288925">
              <a:defRPr>
                <a:solidFill>
                  <a:schemeClr val="tx1"/>
                </a:solidFill>
                <a:latin typeface="Arial" panose="020B0604020202020204" pitchFamily="34" charset="0"/>
              </a:defRPr>
            </a:lvl2pPr>
            <a:lvl3pPr marL="1158875" indent="-231775">
              <a:defRPr>
                <a:solidFill>
                  <a:schemeClr val="tx1"/>
                </a:solidFill>
                <a:latin typeface="Arial" panose="020B0604020202020204" pitchFamily="34" charset="0"/>
              </a:defRPr>
            </a:lvl3pPr>
            <a:lvl4pPr marL="1624013" indent="-231775">
              <a:defRPr>
                <a:solidFill>
                  <a:schemeClr val="tx1"/>
                </a:solidFill>
                <a:latin typeface="Arial" panose="020B0604020202020204" pitchFamily="34" charset="0"/>
              </a:defRPr>
            </a:lvl4pPr>
            <a:lvl5pPr marL="2087563" indent="-231775">
              <a:defRPr>
                <a:solidFill>
                  <a:schemeClr val="tx1"/>
                </a:solidFill>
                <a:latin typeface="Arial" panose="020B0604020202020204" pitchFamily="34" charset="0"/>
              </a:defRPr>
            </a:lvl5pPr>
            <a:lvl6pPr marL="2544763" indent="-231775" eaLnBrk="0" fontAlgn="base" hangingPunct="0">
              <a:spcBef>
                <a:spcPct val="0"/>
              </a:spcBef>
              <a:spcAft>
                <a:spcPct val="0"/>
              </a:spcAft>
              <a:defRPr>
                <a:solidFill>
                  <a:schemeClr val="tx1"/>
                </a:solidFill>
                <a:latin typeface="Arial" panose="020B0604020202020204" pitchFamily="34" charset="0"/>
              </a:defRPr>
            </a:lvl6pPr>
            <a:lvl7pPr marL="3001963" indent="-231775" eaLnBrk="0" fontAlgn="base" hangingPunct="0">
              <a:spcBef>
                <a:spcPct val="0"/>
              </a:spcBef>
              <a:spcAft>
                <a:spcPct val="0"/>
              </a:spcAft>
              <a:defRPr>
                <a:solidFill>
                  <a:schemeClr val="tx1"/>
                </a:solidFill>
                <a:latin typeface="Arial" panose="020B0604020202020204" pitchFamily="34" charset="0"/>
              </a:defRPr>
            </a:lvl7pPr>
            <a:lvl8pPr marL="3459163" indent="-231775" eaLnBrk="0" fontAlgn="base" hangingPunct="0">
              <a:spcBef>
                <a:spcPct val="0"/>
              </a:spcBef>
              <a:spcAft>
                <a:spcPct val="0"/>
              </a:spcAft>
              <a:defRPr>
                <a:solidFill>
                  <a:schemeClr val="tx1"/>
                </a:solidFill>
                <a:latin typeface="Arial" panose="020B0604020202020204" pitchFamily="34" charset="0"/>
              </a:defRPr>
            </a:lvl8pPr>
            <a:lvl9pPr marL="3916363" indent="-231775" eaLnBrk="0" fontAlgn="base" hangingPunct="0">
              <a:spcBef>
                <a:spcPct val="0"/>
              </a:spcBef>
              <a:spcAft>
                <a:spcPct val="0"/>
              </a:spcAft>
              <a:defRPr>
                <a:solidFill>
                  <a:schemeClr val="tx1"/>
                </a:solidFill>
                <a:latin typeface="Arial" panose="020B0604020202020204" pitchFamily="34" charset="0"/>
              </a:defRPr>
            </a:lvl9pPr>
          </a:lstStyle>
          <a:p>
            <a:fld id="{1ABC3EB8-B0EC-4136-A812-605752D06D26}" type="slidenum">
              <a:rPr lang="en-US" altLang="en-US"/>
              <a:pPr/>
              <a:t>45</a:t>
            </a:fld>
            <a:endParaRPr lang="en-US" altLang="en-US"/>
          </a:p>
        </p:txBody>
      </p:sp>
      <p:sp>
        <p:nvSpPr>
          <p:cNvPr id="86019" name="Rectangle 2">
            <a:extLst>
              <a:ext uri="{FF2B5EF4-FFF2-40B4-BE49-F238E27FC236}">
                <a16:creationId xmlns:a16="http://schemas.microsoft.com/office/drawing/2014/main" id="{156D2931-5B65-4AF1-8807-8390234E904C}"/>
              </a:ext>
            </a:extLst>
          </p:cNvPr>
          <p:cNvSpPr>
            <a:spLocks noGrp="1" noRot="1" noChangeAspect="1" noChangeArrowheads="1" noTextEdit="1"/>
          </p:cNvSpPr>
          <p:nvPr>
            <p:ph type="sldImg"/>
          </p:nvPr>
        </p:nvSpPr>
        <p:spPr>
          <a:ln/>
        </p:spPr>
      </p:sp>
      <p:sp>
        <p:nvSpPr>
          <p:cNvPr id="86020" name="Rectangle 3">
            <a:extLst>
              <a:ext uri="{FF2B5EF4-FFF2-40B4-BE49-F238E27FC236}">
                <a16:creationId xmlns:a16="http://schemas.microsoft.com/office/drawing/2014/main" id="{C5A43BE5-F660-41B7-A365-BF44601AA7A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a:extLst>
              <a:ext uri="{FF2B5EF4-FFF2-40B4-BE49-F238E27FC236}">
                <a16:creationId xmlns:a16="http://schemas.microsoft.com/office/drawing/2014/main" id="{C4C42295-29B5-4E3E-85EA-5BB190CCB04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54063" indent="-288925">
              <a:defRPr>
                <a:solidFill>
                  <a:schemeClr val="tx1"/>
                </a:solidFill>
                <a:latin typeface="Arial" panose="020B0604020202020204" pitchFamily="34" charset="0"/>
              </a:defRPr>
            </a:lvl2pPr>
            <a:lvl3pPr marL="1158875" indent="-231775">
              <a:defRPr>
                <a:solidFill>
                  <a:schemeClr val="tx1"/>
                </a:solidFill>
                <a:latin typeface="Arial" panose="020B0604020202020204" pitchFamily="34" charset="0"/>
              </a:defRPr>
            </a:lvl3pPr>
            <a:lvl4pPr marL="1624013" indent="-231775">
              <a:defRPr>
                <a:solidFill>
                  <a:schemeClr val="tx1"/>
                </a:solidFill>
                <a:latin typeface="Arial" panose="020B0604020202020204" pitchFamily="34" charset="0"/>
              </a:defRPr>
            </a:lvl4pPr>
            <a:lvl5pPr marL="2087563" indent="-231775">
              <a:defRPr>
                <a:solidFill>
                  <a:schemeClr val="tx1"/>
                </a:solidFill>
                <a:latin typeface="Arial" panose="020B0604020202020204" pitchFamily="34" charset="0"/>
              </a:defRPr>
            </a:lvl5pPr>
            <a:lvl6pPr marL="2544763" indent="-231775" eaLnBrk="0" fontAlgn="base" hangingPunct="0">
              <a:spcBef>
                <a:spcPct val="0"/>
              </a:spcBef>
              <a:spcAft>
                <a:spcPct val="0"/>
              </a:spcAft>
              <a:defRPr>
                <a:solidFill>
                  <a:schemeClr val="tx1"/>
                </a:solidFill>
                <a:latin typeface="Arial" panose="020B0604020202020204" pitchFamily="34" charset="0"/>
              </a:defRPr>
            </a:lvl6pPr>
            <a:lvl7pPr marL="3001963" indent="-231775" eaLnBrk="0" fontAlgn="base" hangingPunct="0">
              <a:spcBef>
                <a:spcPct val="0"/>
              </a:spcBef>
              <a:spcAft>
                <a:spcPct val="0"/>
              </a:spcAft>
              <a:defRPr>
                <a:solidFill>
                  <a:schemeClr val="tx1"/>
                </a:solidFill>
                <a:latin typeface="Arial" panose="020B0604020202020204" pitchFamily="34" charset="0"/>
              </a:defRPr>
            </a:lvl7pPr>
            <a:lvl8pPr marL="3459163" indent="-231775" eaLnBrk="0" fontAlgn="base" hangingPunct="0">
              <a:spcBef>
                <a:spcPct val="0"/>
              </a:spcBef>
              <a:spcAft>
                <a:spcPct val="0"/>
              </a:spcAft>
              <a:defRPr>
                <a:solidFill>
                  <a:schemeClr val="tx1"/>
                </a:solidFill>
                <a:latin typeface="Arial" panose="020B0604020202020204" pitchFamily="34" charset="0"/>
              </a:defRPr>
            </a:lvl8pPr>
            <a:lvl9pPr marL="3916363" indent="-231775" eaLnBrk="0" fontAlgn="base" hangingPunct="0">
              <a:spcBef>
                <a:spcPct val="0"/>
              </a:spcBef>
              <a:spcAft>
                <a:spcPct val="0"/>
              </a:spcAft>
              <a:defRPr>
                <a:solidFill>
                  <a:schemeClr val="tx1"/>
                </a:solidFill>
                <a:latin typeface="Arial" panose="020B0604020202020204" pitchFamily="34" charset="0"/>
              </a:defRPr>
            </a:lvl9pPr>
          </a:lstStyle>
          <a:p>
            <a:fld id="{DA872862-3084-496C-8058-AA5941A83A4C}" type="slidenum">
              <a:rPr lang="en-US" altLang="en-US"/>
              <a:pPr/>
              <a:t>46</a:t>
            </a:fld>
            <a:endParaRPr lang="en-US" altLang="en-US"/>
          </a:p>
        </p:txBody>
      </p:sp>
      <p:sp>
        <p:nvSpPr>
          <p:cNvPr id="88067" name="Rectangle 2">
            <a:extLst>
              <a:ext uri="{FF2B5EF4-FFF2-40B4-BE49-F238E27FC236}">
                <a16:creationId xmlns:a16="http://schemas.microsoft.com/office/drawing/2014/main" id="{867F1106-844D-45AE-A0DE-620AA2F62E37}"/>
              </a:ext>
            </a:extLst>
          </p:cNvPr>
          <p:cNvSpPr>
            <a:spLocks noGrp="1" noRot="1" noChangeAspect="1" noChangeArrowheads="1" noTextEdit="1"/>
          </p:cNvSpPr>
          <p:nvPr>
            <p:ph type="sldImg"/>
          </p:nvPr>
        </p:nvSpPr>
        <p:spPr>
          <a:ln/>
        </p:spPr>
      </p:sp>
      <p:sp>
        <p:nvSpPr>
          <p:cNvPr id="88068" name="Rectangle 3">
            <a:extLst>
              <a:ext uri="{FF2B5EF4-FFF2-40B4-BE49-F238E27FC236}">
                <a16:creationId xmlns:a16="http://schemas.microsoft.com/office/drawing/2014/main" id="{EFFCAEEA-D505-4E9D-AED4-58F123DC9D1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a:extLst>
              <a:ext uri="{FF2B5EF4-FFF2-40B4-BE49-F238E27FC236}">
                <a16:creationId xmlns:a16="http://schemas.microsoft.com/office/drawing/2014/main" id="{3824746C-F5F3-4313-905F-5F371B690F2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54063" indent="-288925">
              <a:defRPr>
                <a:solidFill>
                  <a:schemeClr val="tx1"/>
                </a:solidFill>
                <a:latin typeface="Arial" panose="020B0604020202020204" pitchFamily="34" charset="0"/>
              </a:defRPr>
            </a:lvl2pPr>
            <a:lvl3pPr marL="1158875" indent="-231775">
              <a:defRPr>
                <a:solidFill>
                  <a:schemeClr val="tx1"/>
                </a:solidFill>
                <a:latin typeface="Arial" panose="020B0604020202020204" pitchFamily="34" charset="0"/>
              </a:defRPr>
            </a:lvl3pPr>
            <a:lvl4pPr marL="1624013" indent="-231775">
              <a:defRPr>
                <a:solidFill>
                  <a:schemeClr val="tx1"/>
                </a:solidFill>
                <a:latin typeface="Arial" panose="020B0604020202020204" pitchFamily="34" charset="0"/>
              </a:defRPr>
            </a:lvl4pPr>
            <a:lvl5pPr marL="2087563" indent="-231775">
              <a:defRPr>
                <a:solidFill>
                  <a:schemeClr val="tx1"/>
                </a:solidFill>
                <a:latin typeface="Arial" panose="020B0604020202020204" pitchFamily="34" charset="0"/>
              </a:defRPr>
            </a:lvl5pPr>
            <a:lvl6pPr marL="2544763" indent="-231775" eaLnBrk="0" fontAlgn="base" hangingPunct="0">
              <a:spcBef>
                <a:spcPct val="0"/>
              </a:spcBef>
              <a:spcAft>
                <a:spcPct val="0"/>
              </a:spcAft>
              <a:defRPr>
                <a:solidFill>
                  <a:schemeClr val="tx1"/>
                </a:solidFill>
                <a:latin typeface="Arial" panose="020B0604020202020204" pitchFamily="34" charset="0"/>
              </a:defRPr>
            </a:lvl6pPr>
            <a:lvl7pPr marL="3001963" indent="-231775" eaLnBrk="0" fontAlgn="base" hangingPunct="0">
              <a:spcBef>
                <a:spcPct val="0"/>
              </a:spcBef>
              <a:spcAft>
                <a:spcPct val="0"/>
              </a:spcAft>
              <a:defRPr>
                <a:solidFill>
                  <a:schemeClr val="tx1"/>
                </a:solidFill>
                <a:latin typeface="Arial" panose="020B0604020202020204" pitchFamily="34" charset="0"/>
              </a:defRPr>
            </a:lvl7pPr>
            <a:lvl8pPr marL="3459163" indent="-231775" eaLnBrk="0" fontAlgn="base" hangingPunct="0">
              <a:spcBef>
                <a:spcPct val="0"/>
              </a:spcBef>
              <a:spcAft>
                <a:spcPct val="0"/>
              </a:spcAft>
              <a:defRPr>
                <a:solidFill>
                  <a:schemeClr val="tx1"/>
                </a:solidFill>
                <a:latin typeface="Arial" panose="020B0604020202020204" pitchFamily="34" charset="0"/>
              </a:defRPr>
            </a:lvl8pPr>
            <a:lvl9pPr marL="3916363" indent="-231775" eaLnBrk="0" fontAlgn="base" hangingPunct="0">
              <a:spcBef>
                <a:spcPct val="0"/>
              </a:spcBef>
              <a:spcAft>
                <a:spcPct val="0"/>
              </a:spcAft>
              <a:defRPr>
                <a:solidFill>
                  <a:schemeClr val="tx1"/>
                </a:solidFill>
                <a:latin typeface="Arial" panose="020B0604020202020204" pitchFamily="34" charset="0"/>
              </a:defRPr>
            </a:lvl9pPr>
          </a:lstStyle>
          <a:p>
            <a:fld id="{E961A3C9-8B0D-4E4B-8E28-639374FC47EB}" type="slidenum">
              <a:rPr lang="en-US" altLang="en-US"/>
              <a:pPr/>
              <a:t>47</a:t>
            </a:fld>
            <a:endParaRPr lang="en-US" altLang="en-US"/>
          </a:p>
        </p:txBody>
      </p:sp>
      <p:sp>
        <p:nvSpPr>
          <p:cNvPr id="90115" name="Rectangle 2">
            <a:extLst>
              <a:ext uri="{FF2B5EF4-FFF2-40B4-BE49-F238E27FC236}">
                <a16:creationId xmlns:a16="http://schemas.microsoft.com/office/drawing/2014/main" id="{81FD67EA-391E-40FA-B2A8-3180B35CA9C0}"/>
              </a:ext>
            </a:extLst>
          </p:cNvPr>
          <p:cNvSpPr>
            <a:spLocks noGrp="1" noRot="1" noChangeAspect="1" noChangeArrowheads="1" noTextEdit="1"/>
          </p:cNvSpPr>
          <p:nvPr>
            <p:ph type="sldImg"/>
          </p:nvPr>
        </p:nvSpPr>
        <p:spPr>
          <a:ln/>
        </p:spPr>
      </p:sp>
      <p:sp>
        <p:nvSpPr>
          <p:cNvPr id="90116" name="Rectangle 3">
            <a:extLst>
              <a:ext uri="{FF2B5EF4-FFF2-40B4-BE49-F238E27FC236}">
                <a16:creationId xmlns:a16="http://schemas.microsoft.com/office/drawing/2014/main" id="{8B5A33AF-4954-4A89-93C8-1AFBB8B7A88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a:extLst>
              <a:ext uri="{FF2B5EF4-FFF2-40B4-BE49-F238E27FC236}">
                <a16:creationId xmlns:a16="http://schemas.microsoft.com/office/drawing/2014/main" id="{77492187-4EEC-4508-B295-6309607C6BE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54063" indent="-288925">
              <a:defRPr>
                <a:solidFill>
                  <a:schemeClr val="tx1"/>
                </a:solidFill>
                <a:latin typeface="Arial" panose="020B0604020202020204" pitchFamily="34" charset="0"/>
              </a:defRPr>
            </a:lvl2pPr>
            <a:lvl3pPr marL="1158875" indent="-231775">
              <a:defRPr>
                <a:solidFill>
                  <a:schemeClr val="tx1"/>
                </a:solidFill>
                <a:latin typeface="Arial" panose="020B0604020202020204" pitchFamily="34" charset="0"/>
              </a:defRPr>
            </a:lvl3pPr>
            <a:lvl4pPr marL="1624013" indent="-231775">
              <a:defRPr>
                <a:solidFill>
                  <a:schemeClr val="tx1"/>
                </a:solidFill>
                <a:latin typeface="Arial" panose="020B0604020202020204" pitchFamily="34" charset="0"/>
              </a:defRPr>
            </a:lvl4pPr>
            <a:lvl5pPr marL="2087563" indent="-231775">
              <a:defRPr>
                <a:solidFill>
                  <a:schemeClr val="tx1"/>
                </a:solidFill>
                <a:latin typeface="Arial" panose="020B0604020202020204" pitchFamily="34" charset="0"/>
              </a:defRPr>
            </a:lvl5pPr>
            <a:lvl6pPr marL="2544763" indent="-231775" eaLnBrk="0" fontAlgn="base" hangingPunct="0">
              <a:spcBef>
                <a:spcPct val="0"/>
              </a:spcBef>
              <a:spcAft>
                <a:spcPct val="0"/>
              </a:spcAft>
              <a:defRPr>
                <a:solidFill>
                  <a:schemeClr val="tx1"/>
                </a:solidFill>
                <a:latin typeface="Arial" panose="020B0604020202020204" pitchFamily="34" charset="0"/>
              </a:defRPr>
            </a:lvl6pPr>
            <a:lvl7pPr marL="3001963" indent="-231775" eaLnBrk="0" fontAlgn="base" hangingPunct="0">
              <a:spcBef>
                <a:spcPct val="0"/>
              </a:spcBef>
              <a:spcAft>
                <a:spcPct val="0"/>
              </a:spcAft>
              <a:defRPr>
                <a:solidFill>
                  <a:schemeClr val="tx1"/>
                </a:solidFill>
                <a:latin typeface="Arial" panose="020B0604020202020204" pitchFamily="34" charset="0"/>
              </a:defRPr>
            </a:lvl7pPr>
            <a:lvl8pPr marL="3459163" indent="-231775" eaLnBrk="0" fontAlgn="base" hangingPunct="0">
              <a:spcBef>
                <a:spcPct val="0"/>
              </a:spcBef>
              <a:spcAft>
                <a:spcPct val="0"/>
              </a:spcAft>
              <a:defRPr>
                <a:solidFill>
                  <a:schemeClr val="tx1"/>
                </a:solidFill>
                <a:latin typeface="Arial" panose="020B0604020202020204" pitchFamily="34" charset="0"/>
              </a:defRPr>
            </a:lvl8pPr>
            <a:lvl9pPr marL="3916363" indent="-231775" eaLnBrk="0" fontAlgn="base" hangingPunct="0">
              <a:spcBef>
                <a:spcPct val="0"/>
              </a:spcBef>
              <a:spcAft>
                <a:spcPct val="0"/>
              </a:spcAft>
              <a:defRPr>
                <a:solidFill>
                  <a:schemeClr val="tx1"/>
                </a:solidFill>
                <a:latin typeface="Arial" panose="020B0604020202020204" pitchFamily="34" charset="0"/>
              </a:defRPr>
            </a:lvl9pPr>
          </a:lstStyle>
          <a:p>
            <a:fld id="{F819000E-066C-4BE6-851D-F1730D387E27}" type="slidenum">
              <a:rPr lang="en-US" altLang="en-US"/>
              <a:pPr/>
              <a:t>48</a:t>
            </a:fld>
            <a:endParaRPr lang="en-US" altLang="en-US"/>
          </a:p>
        </p:txBody>
      </p:sp>
      <p:sp>
        <p:nvSpPr>
          <p:cNvPr id="92163" name="Rectangle 2">
            <a:extLst>
              <a:ext uri="{FF2B5EF4-FFF2-40B4-BE49-F238E27FC236}">
                <a16:creationId xmlns:a16="http://schemas.microsoft.com/office/drawing/2014/main" id="{A566BF3B-12DF-4BFC-8576-21224ACBC0DB}"/>
              </a:ext>
            </a:extLst>
          </p:cNvPr>
          <p:cNvSpPr>
            <a:spLocks noGrp="1" noRot="1" noChangeAspect="1" noChangeArrowheads="1" noTextEdit="1"/>
          </p:cNvSpPr>
          <p:nvPr>
            <p:ph type="sldImg"/>
          </p:nvPr>
        </p:nvSpPr>
        <p:spPr>
          <a:ln/>
        </p:spPr>
      </p:sp>
      <p:sp>
        <p:nvSpPr>
          <p:cNvPr id="92164" name="Rectangle 3">
            <a:extLst>
              <a:ext uri="{FF2B5EF4-FFF2-40B4-BE49-F238E27FC236}">
                <a16:creationId xmlns:a16="http://schemas.microsoft.com/office/drawing/2014/main" id="{B06B7D27-9B02-48B2-BD09-25222358ADE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Image Placeholder 1">
            <a:extLst>
              <a:ext uri="{FF2B5EF4-FFF2-40B4-BE49-F238E27FC236}">
                <a16:creationId xmlns:a16="http://schemas.microsoft.com/office/drawing/2014/main" id="{66A6ED62-F6C3-456D-A8A9-1A51B983B14A}"/>
              </a:ext>
            </a:extLst>
          </p:cNvPr>
          <p:cNvSpPr>
            <a:spLocks noGrp="1" noRot="1" noChangeAspect="1" noTextEdit="1"/>
          </p:cNvSpPr>
          <p:nvPr>
            <p:ph type="sldImg"/>
          </p:nvPr>
        </p:nvSpPr>
        <p:spPr>
          <a:ln/>
        </p:spPr>
      </p:sp>
      <p:sp>
        <p:nvSpPr>
          <p:cNvPr id="94211" name="Notes Placeholder 2">
            <a:extLst>
              <a:ext uri="{FF2B5EF4-FFF2-40B4-BE49-F238E27FC236}">
                <a16:creationId xmlns:a16="http://schemas.microsoft.com/office/drawing/2014/main" id="{2CD56A00-C285-47A7-BDDC-D19ADF7BCACB}"/>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94212" name="Slide Number Placeholder 3">
            <a:extLst>
              <a:ext uri="{FF2B5EF4-FFF2-40B4-BE49-F238E27FC236}">
                <a16:creationId xmlns:a16="http://schemas.microsoft.com/office/drawing/2014/main" id="{6FA92BFF-CA35-427A-980A-2E5033817E05}"/>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54063" indent="-288925">
              <a:defRPr>
                <a:solidFill>
                  <a:schemeClr val="tx1"/>
                </a:solidFill>
                <a:latin typeface="Arial" panose="020B0604020202020204" pitchFamily="34" charset="0"/>
              </a:defRPr>
            </a:lvl2pPr>
            <a:lvl3pPr marL="1158875" indent="-231775">
              <a:defRPr>
                <a:solidFill>
                  <a:schemeClr val="tx1"/>
                </a:solidFill>
                <a:latin typeface="Arial" panose="020B0604020202020204" pitchFamily="34" charset="0"/>
              </a:defRPr>
            </a:lvl3pPr>
            <a:lvl4pPr marL="1624013" indent="-231775">
              <a:defRPr>
                <a:solidFill>
                  <a:schemeClr val="tx1"/>
                </a:solidFill>
                <a:latin typeface="Arial" panose="020B0604020202020204" pitchFamily="34" charset="0"/>
              </a:defRPr>
            </a:lvl4pPr>
            <a:lvl5pPr marL="2087563" indent="-231775">
              <a:defRPr>
                <a:solidFill>
                  <a:schemeClr val="tx1"/>
                </a:solidFill>
                <a:latin typeface="Arial" panose="020B0604020202020204" pitchFamily="34" charset="0"/>
              </a:defRPr>
            </a:lvl5pPr>
            <a:lvl6pPr marL="2544763" indent="-231775" eaLnBrk="0" fontAlgn="base" hangingPunct="0">
              <a:spcBef>
                <a:spcPct val="0"/>
              </a:spcBef>
              <a:spcAft>
                <a:spcPct val="0"/>
              </a:spcAft>
              <a:defRPr>
                <a:solidFill>
                  <a:schemeClr val="tx1"/>
                </a:solidFill>
                <a:latin typeface="Arial" panose="020B0604020202020204" pitchFamily="34" charset="0"/>
              </a:defRPr>
            </a:lvl6pPr>
            <a:lvl7pPr marL="3001963" indent="-231775" eaLnBrk="0" fontAlgn="base" hangingPunct="0">
              <a:spcBef>
                <a:spcPct val="0"/>
              </a:spcBef>
              <a:spcAft>
                <a:spcPct val="0"/>
              </a:spcAft>
              <a:defRPr>
                <a:solidFill>
                  <a:schemeClr val="tx1"/>
                </a:solidFill>
                <a:latin typeface="Arial" panose="020B0604020202020204" pitchFamily="34" charset="0"/>
              </a:defRPr>
            </a:lvl7pPr>
            <a:lvl8pPr marL="3459163" indent="-231775" eaLnBrk="0" fontAlgn="base" hangingPunct="0">
              <a:spcBef>
                <a:spcPct val="0"/>
              </a:spcBef>
              <a:spcAft>
                <a:spcPct val="0"/>
              </a:spcAft>
              <a:defRPr>
                <a:solidFill>
                  <a:schemeClr val="tx1"/>
                </a:solidFill>
                <a:latin typeface="Arial" panose="020B0604020202020204" pitchFamily="34" charset="0"/>
              </a:defRPr>
            </a:lvl8pPr>
            <a:lvl9pPr marL="3916363" indent="-231775" eaLnBrk="0" fontAlgn="base" hangingPunct="0">
              <a:spcBef>
                <a:spcPct val="0"/>
              </a:spcBef>
              <a:spcAft>
                <a:spcPct val="0"/>
              </a:spcAft>
              <a:defRPr>
                <a:solidFill>
                  <a:schemeClr val="tx1"/>
                </a:solidFill>
                <a:latin typeface="Arial" panose="020B0604020202020204" pitchFamily="34" charset="0"/>
              </a:defRPr>
            </a:lvl9pPr>
          </a:lstStyle>
          <a:p>
            <a:fld id="{AD5D54E1-91F5-428B-BDE6-2BB47A8FCC79}" type="slidenum">
              <a:rPr lang="en-US" altLang="en-US"/>
              <a:pPr/>
              <a:t>49</a:t>
            </a:fld>
            <a:endParaRPr lang="en-US" alt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a:extLst>
              <a:ext uri="{FF2B5EF4-FFF2-40B4-BE49-F238E27FC236}">
                <a16:creationId xmlns:a16="http://schemas.microsoft.com/office/drawing/2014/main" id="{6407AF16-31ED-4F6A-A6FA-9C7F3859E54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54063" indent="-288925">
              <a:defRPr>
                <a:solidFill>
                  <a:schemeClr val="tx1"/>
                </a:solidFill>
                <a:latin typeface="Arial" panose="020B0604020202020204" pitchFamily="34" charset="0"/>
              </a:defRPr>
            </a:lvl2pPr>
            <a:lvl3pPr marL="1158875" indent="-231775">
              <a:defRPr>
                <a:solidFill>
                  <a:schemeClr val="tx1"/>
                </a:solidFill>
                <a:latin typeface="Arial" panose="020B0604020202020204" pitchFamily="34" charset="0"/>
              </a:defRPr>
            </a:lvl3pPr>
            <a:lvl4pPr marL="1624013" indent="-231775">
              <a:defRPr>
                <a:solidFill>
                  <a:schemeClr val="tx1"/>
                </a:solidFill>
                <a:latin typeface="Arial" panose="020B0604020202020204" pitchFamily="34" charset="0"/>
              </a:defRPr>
            </a:lvl4pPr>
            <a:lvl5pPr marL="2087563" indent="-231775">
              <a:defRPr>
                <a:solidFill>
                  <a:schemeClr val="tx1"/>
                </a:solidFill>
                <a:latin typeface="Arial" panose="020B0604020202020204" pitchFamily="34" charset="0"/>
              </a:defRPr>
            </a:lvl5pPr>
            <a:lvl6pPr marL="2544763" indent="-231775" eaLnBrk="0" fontAlgn="base" hangingPunct="0">
              <a:spcBef>
                <a:spcPct val="0"/>
              </a:spcBef>
              <a:spcAft>
                <a:spcPct val="0"/>
              </a:spcAft>
              <a:defRPr>
                <a:solidFill>
                  <a:schemeClr val="tx1"/>
                </a:solidFill>
                <a:latin typeface="Arial" panose="020B0604020202020204" pitchFamily="34" charset="0"/>
              </a:defRPr>
            </a:lvl6pPr>
            <a:lvl7pPr marL="3001963" indent="-231775" eaLnBrk="0" fontAlgn="base" hangingPunct="0">
              <a:spcBef>
                <a:spcPct val="0"/>
              </a:spcBef>
              <a:spcAft>
                <a:spcPct val="0"/>
              </a:spcAft>
              <a:defRPr>
                <a:solidFill>
                  <a:schemeClr val="tx1"/>
                </a:solidFill>
                <a:latin typeface="Arial" panose="020B0604020202020204" pitchFamily="34" charset="0"/>
              </a:defRPr>
            </a:lvl7pPr>
            <a:lvl8pPr marL="3459163" indent="-231775" eaLnBrk="0" fontAlgn="base" hangingPunct="0">
              <a:spcBef>
                <a:spcPct val="0"/>
              </a:spcBef>
              <a:spcAft>
                <a:spcPct val="0"/>
              </a:spcAft>
              <a:defRPr>
                <a:solidFill>
                  <a:schemeClr val="tx1"/>
                </a:solidFill>
                <a:latin typeface="Arial" panose="020B0604020202020204" pitchFamily="34" charset="0"/>
              </a:defRPr>
            </a:lvl8pPr>
            <a:lvl9pPr marL="3916363" indent="-231775" eaLnBrk="0" fontAlgn="base" hangingPunct="0">
              <a:spcBef>
                <a:spcPct val="0"/>
              </a:spcBef>
              <a:spcAft>
                <a:spcPct val="0"/>
              </a:spcAft>
              <a:defRPr>
                <a:solidFill>
                  <a:schemeClr val="tx1"/>
                </a:solidFill>
                <a:latin typeface="Arial" panose="020B0604020202020204" pitchFamily="34" charset="0"/>
              </a:defRPr>
            </a:lvl9pPr>
          </a:lstStyle>
          <a:p>
            <a:fld id="{EBFACD48-96A7-4337-AD5C-2B7015F100DD}" type="slidenum">
              <a:rPr lang="en-US" altLang="en-US"/>
              <a:pPr/>
              <a:t>50</a:t>
            </a:fld>
            <a:endParaRPr lang="en-US" altLang="en-US"/>
          </a:p>
        </p:txBody>
      </p:sp>
      <p:sp>
        <p:nvSpPr>
          <p:cNvPr id="96259" name="Rectangle 2">
            <a:extLst>
              <a:ext uri="{FF2B5EF4-FFF2-40B4-BE49-F238E27FC236}">
                <a16:creationId xmlns:a16="http://schemas.microsoft.com/office/drawing/2014/main" id="{FDC95BF9-4281-4995-BA13-562933268092}"/>
              </a:ext>
            </a:extLst>
          </p:cNvPr>
          <p:cNvSpPr>
            <a:spLocks noGrp="1" noRot="1" noChangeAspect="1" noChangeArrowheads="1" noTextEdit="1"/>
          </p:cNvSpPr>
          <p:nvPr>
            <p:ph type="sldImg"/>
          </p:nvPr>
        </p:nvSpPr>
        <p:spPr>
          <a:ln/>
        </p:spPr>
      </p:sp>
      <p:sp>
        <p:nvSpPr>
          <p:cNvPr id="96260" name="Rectangle 3">
            <a:extLst>
              <a:ext uri="{FF2B5EF4-FFF2-40B4-BE49-F238E27FC236}">
                <a16:creationId xmlns:a16="http://schemas.microsoft.com/office/drawing/2014/main" id="{454E4B03-002F-4D27-919F-02B87F94396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7">
            <a:extLst>
              <a:ext uri="{FF2B5EF4-FFF2-40B4-BE49-F238E27FC236}">
                <a16:creationId xmlns:a16="http://schemas.microsoft.com/office/drawing/2014/main" id="{DE9ADA42-98D6-4C86-A954-5E9F9CE4AE7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54063" indent="-288925">
              <a:defRPr>
                <a:solidFill>
                  <a:schemeClr val="tx1"/>
                </a:solidFill>
                <a:latin typeface="Arial" panose="020B0604020202020204" pitchFamily="34" charset="0"/>
              </a:defRPr>
            </a:lvl2pPr>
            <a:lvl3pPr marL="1158875" indent="-231775">
              <a:defRPr>
                <a:solidFill>
                  <a:schemeClr val="tx1"/>
                </a:solidFill>
                <a:latin typeface="Arial" panose="020B0604020202020204" pitchFamily="34" charset="0"/>
              </a:defRPr>
            </a:lvl3pPr>
            <a:lvl4pPr marL="1624013" indent="-231775">
              <a:defRPr>
                <a:solidFill>
                  <a:schemeClr val="tx1"/>
                </a:solidFill>
                <a:latin typeface="Arial" panose="020B0604020202020204" pitchFamily="34" charset="0"/>
              </a:defRPr>
            </a:lvl4pPr>
            <a:lvl5pPr marL="2087563" indent="-231775">
              <a:defRPr>
                <a:solidFill>
                  <a:schemeClr val="tx1"/>
                </a:solidFill>
                <a:latin typeface="Arial" panose="020B0604020202020204" pitchFamily="34" charset="0"/>
              </a:defRPr>
            </a:lvl5pPr>
            <a:lvl6pPr marL="2544763" indent="-231775" eaLnBrk="0" fontAlgn="base" hangingPunct="0">
              <a:spcBef>
                <a:spcPct val="0"/>
              </a:spcBef>
              <a:spcAft>
                <a:spcPct val="0"/>
              </a:spcAft>
              <a:defRPr>
                <a:solidFill>
                  <a:schemeClr val="tx1"/>
                </a:solidFill>
                <a:latin typeface="Arial" panose="020B0604020202020204" pitchFamily="34" charset="0"/>
              </a:defRPr>
            </a:lvl6pPr>
            <a:lvl7pPr marL="3001963" indent="-231775" eaLnBrk="0" fontAlgn="base" hangingPunct="0">
              <a:spcBef>
                <a:spcPct val="0"/>
              </a:spcBef>
              <a:spcAft>
                <a:spcPct val="0"/>
              </a:spcAft>
              <a:defRPr>
                <a:solidFill>
                  <a:schemeClr val="tx1"/>
                </a:solidFill>
                <a:latin typeface="Arial" panose="020B0604020202020204" pitchFamily="34" charset="0"/>
              </a:defRPr>
            </a:lvl7pPr>
            <a:lvl8pPr marL="3459163" indent="-231775" eaLnBrk="0" fontAlgn="base" hangingPunct="0">
              <a:spcBef>
                <a:spcPct val="0"/>
              </a:spcBef>
              <a:spcAft>
                <a:spcPct val="0"/>
              </a:spcAft>
              <a:defRPr>
                <a:solidFill>
                  <a:schemeClr val="tx1"/>
                </a:solidFill>
                <a:latin typeface="Arial" panose="020B0604020202020204" pitchFamily="34" charset="0"/>
              </a:defRPr>
            </a:lvl8pPr>
            <a:lvl9pPr marL="3916363" indent="-231775" eaLnBrk="0" fontAlgn="base" hangingPunct="0">
              <a:spcBef>
                <a:spcPct val="0"/>
              </a:spcBef>
              <a:spcAft>
                <a:spcPct val="0"/>
              </a:spcAft>
              <a:defRPr>
                <a:solidFill>
                  <a:schemeClr val="tx1"/>
                </a:solidFill>
                <a:latin typeface="Arial" panose="020B0604020202020204" pitchFamily="34" charset="0"/>
              </a:defRPr>
            </a:lvl9pPr>
          </a:lstStyle>
          <a:p>
            <a:fld id="{EDB10E6E-C4A8-4889-A645-DC9FE5EFEE2D}" type="slidenum">
              <a:rPr lang="en-US" altLang="en-US"/>
              <a:pPr/>
              <a:t>51</a:t>
            </a:fld>
            <a:endParaRPr lang="en-US" altLang="en-US"/>
          </a:p>
        </p:txBody>
      </p:sp>
      <p:sp>
        <p:nvSpPr>
          <p:cNvPr id="98307" name="Rectangle 2">
            <a:extLst>
              <a:ext uri="{FF2B5EF4-FFF2-40B4-BE49-F238E27FC236}">
                <a16:creationId xmlns:a16="http://schemas.microsoft.com/office/drawing/2014/main" id="{8B11A215-A75D-4385-BADE-ABB71A7C265A}"/>
              </a:ext>
            </a:extLst>
          </p:cNvPr>
          <p:cNvSpPr>
            <a:spLocks noGrp="1" noRot="1" noChangeAspect="1" noChangeArrowheads="1" noTextEdit="1"/>
          </p:cNvSpPr>
          <p:nvPr>
            <p:ph type="sldImg"/>
          </p:nvPr>
        </p:nvSpPr>
        <p:spPr>
          <a:ln/>
        </p:spPr>
      </p:sp>
      <p:sp>
        <p:nvSpPr>
          <p:cNvPr id="98308" name="Rectangle 3">
            <a:extLst>
              <a:ext uri="{FF2B5EF4-FFF2-40B4-BE49-F238E27FC236}">
                <a16:creationId xmlns:a16="http://schemas.microsoft.com/office/drawing/2014/main" id="{77DD966B-1A5B-4BE0-8DED-D9F801D7DB4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7">
            <a:extLst>
              <a:ext uri="{FF2B5EF4-FFF2-40B4-BE49-F238E27FC236}">
                <a16:creationId xmlns:a16="http://schemas.microsoft.com/office/drawing/2014/main" id="{348F6CF0-76F5-4999-B66B-1303460ACDF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54063" indent="-288925">
              <a:defRPr>
                <a:solidFill>
                  <a:schemeClr val="tx1"/>
                </a:solidFill>
                <a:latin typeface="Arial" panose="020B0604020202020204" pitchFamily="34" charset="0"/>
              </a:defRPr>
            </a:lvl2pPr>
            <a:lvl3pPr marL="1158875" indent="-231775">
              <a:defRPr>
                <a:solidFill>
                  <a:schemeClr val="tx1"/>
                </a:solidFill>
                <a:latin typeface="Arial" panose="020B0604020202020204" pitchFamily="34" charset="0"/>
              </a:defRPr>
            </a:lvl3pPr>
            <a:lvl4pPr marL="1624013" indent="-231775">
              <a:defRPr>
                <a:solidFill>
                  <a:schemeClr val="tx1"/>
                </a:solidFill>
                <a:latin typeface="Arial" panose="020B0604020202020204" pitchFamily="34" charset="0"/>
              </a:defRPr>
            </a:lvl4pPr>
            <a:lvl5pPr marL="2087563" indent="-231775">
              <a:defRPr>
                <a:solidFill>
                  <a:schemeClr val="tx1"/>
                </a:solidFill>
                <a:latin typeface="Arial" panose="020B0604020202020204" pitchFamily="34" charset="0"/>
              </a:defRPr>
            </a:lvl5pPr>
            <a:lvl6pPr marL="2544763" indent="-231775" eaLnBrk="0" fontAlgn="base" hangingPunct="0">
              <a:spcBef>
                <a:spcPct val="0"/>
              </a:spcBef>
              <a:spcAft>
                <a:spcPct val="0"/>
              </a:spcAft>
              <a:defRPr>
                <a:solidFill>
                  <a:schemeClr val="tx1"/>
                </a:solidFill>
                <a:latin typeface="Arial" panose="020B0604020202020204" pitchFamily="34" charset="0"/>
              </a:defRPr>
            </a:lvl6pPr>
            <a:lvl7pPr marL="3001963" indent="-231775" eaLnBrk="0" fontAlgn="base" hangingPunct="0">
              <a:spcBef>
                <a:spcPct val="0"/>
              </a:spcBef>
              <a:spcAft>
                <a:spcPct val="0"/>
              </a:spcAft>
              <a:defRPr>
                <a:solidFill>
                  <a:schemeClr val="tx1"/>
                </a:solidFill>
                <a:latin typeface="Arial" panose="020B0604020202020204" pitchFamily="34" charset="0"/>
              </a:defRPr>
            </a:lvl7pPr>
            <a:lvl8pPr marL="3459163" indent="-231775" eaLnBrk="0" fontAlgn="base" hangingPunct="0">
              <a:spcBef>
                <a:spcPct val="0"/>
              </a:spcBef>
              <a:spcAft>
                <a:spcPct val="0"/>
              </a:spcAft>
              <a:defRPr>
                <a:solidFill>
                  <a:schemeClr val="tx1"/>
                </a:solidFill>
                <a:latin typeface="Arial" panose="020B0604020202020204" pitchFamily="34" charset="0"/>
              </a:defRPr>
            </a:lvl8pPr>
            <a:lvl9pPr marL="3916363" indent="-231775" eaLnBrk="0" fontAlgn="base" hangingPunct="0">
              <a:spcBef>
                <a:spcPct val="0"/>
              </a:spcBef>
              <a:spcAft>
                <a:spcPct val="0"/>
              </a:spcAft>
              <a:defRPr>
                <a:solidFill>
                  <a:schemeClr val="tx1"/>
                </a:solidFill>
                <a:latin typeface="Arial" panose="020B0604020202020204" pitchFamily="34" charset="0"/>
              </a:defRPr>
            </a:lvl9pPr>
          </a:lstStyle>
          <a:p>
            <a:fld id="{8B880452-8C1A-41AC-BF1C-A20B35E67F1D}" type="slidenum">
              <a:rPr lang="en-US" altLang="en-US"/>
              <a:pPr/>
              <a:t>52</a:t>
            </a:fld>
            <a:endParaRPr lang="en-US" altLang="en-US"/>
          </a:p>
        </p:txBody>
      </p:sp>
      <p:sp>
        <p:nvSpPr>
          <p:cNvPr id="100355" name="Rectangle 2">
            <a:extLst>
              <a:ext uri="{FF2B5EF4-FFF2-40B4-BE49-F238E27FC236}">
                <a16:creationId xmlns:a16="http://schemas.microsoft.com/office/drawing/2014/main" id="{3F6B6037-ED55-4516-87A2-DC0EE0A97508}"/>
              </a:ext>
            </a:extLst>
          </p:cNvPr>
          <p:cNvSpPr>
            <a:spLocks noGrp="1" noRot="1" noChangeAspect="1" noChangeArrowheads="1" noTextEdit="1"/>
          </p:cNvSpPr>
          <p:nvPr>
            <p:ph type="sldImg"/>
          </p:nvPr>
        </p:nvSpPr>
        <p:spPr>
          <a:ln/>
        </p:spPr>
      </p:sp>
      <p:sp>
        <p:nvSpPr>
          <p:cNvPr id="100356" name="Rectangle 3">
            <a:extLst>
              <a:ext uri="{FF2B5EF4-FFF2-40B4-BE49-F238E27FC236}">
                <a16:creationId xmlns:a16="http://schemas.microsoft.com/office/drawing/2014/main" id="{6B6B5762-173A-42EA-A960-F34CC0CBF0C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a:extLst>
              <a:ext uri="{FF2B5EF4-FFF2-40B4-BE49-F238E27FC236}">
                <a16:creationId xmlns:a16="http://schemas.microsoft.com/office/drawing/2014/main" id="{BB72F8A5-AF40-4CA1-9092-9FEB7902F98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54063" indent="-288925">
              <a:defRPr>
                <a:solidFill>
                  <a:schemeClr val="tx1"/>
                </a:solidFill>
                <a:latin typeface="Arial" panose="020B0604020202020204" pitchFamily="34" charset="0"/>
              </a:defRPr>
            </a:lvl2pPr>
            <a:lvl3pPr marL="1158875" indent="-231775">
              <a:defRPr>
                <a:solidFill>
                  <a:schemeClr val="tx1"/>
                </a:solidFill>
                <a:latin typeface="Arial" panose="020B0604020202020204" pitchFamily="34" charset="0"/>
              </a:defRPr>
            </a:lvl3pPr>
            <a:lvl4pPr marL="1624013" indent="-231775">
              <a:defRPr>
                <a:solidFill>
                  <a:schemeClr val="tx1"/>
                </a:solidFill>
                <a:latin typeface="Arial" panose="020B0604020202020204" pitchFamily="34" charset="0"/>
              </a:defRPr>
            </a:lvl4pPr>
            <a:lvl5pPr marL="2087563" indent="-231775">
              <a:defRPr>
                <a:solidFill>
                  <a:schemeClr val="tx1"/>
                </a:solidFill>
                <a:latin typeface="Arial" panose="020B0604020202020204" pitchFamily="34" charset="0"/>
              </a:defRPr>
            </a:lvl5pPr>
            <a:lvl6pPr marL="2544763" indent="-231775" eaLnBrk="0" fontAlgn="base" hangingPunct="0">
              <a:spcBef>
                <a:spcPct val="0"/>
              </a:spcBef>
              <a:spcAft>
                <a:spcPct val="0"/>
              </a:spcAft>
              <a:defRPr>
                <a:solidFill>
                  <a:schemeClr val="tx1"/>
                </a:solidFill>
                <a:latin typeface="Arial" panose="020B0604020202020204" pitchFamily="34" charset="0"/>
              </a:defRPr>
            </a:lvl6pPr>
            <a:lvl7pPr marL="3001963" indent="-231775" eaLnBrk="0" fontAlgn="base" hangingPunct="0">
              <a:spcBef>
                <a:spcPct val="0"/>
              </a:spcBef>
              <a:spcAft>
                <a:spcPct val="0"/>
              </a:spcAft>
              <a:defRPr>
                <a:solidFill>
                  <a:schemeClr val="tx1"/>
                </a:solidFill>
                <a:latin typeface="Arial" panose="020B0604020202020204" pitchFamily="34" charset="0"/>
              </a:defRPr>
            </a:lvl7pPr>
            <a:lvl8pPr marL="3459163" indent="-231775" eaLnBrk="0" fontAlgn="base" hangingPunct="0">
              <a:spcBef>
                <a:spcPct val="0"/>
              </a:spcBef>
              <a:spcAft>
                <a:spcPct val="0"/>
              </a:spcAft>
              <a:defRPr>
                <a:solidFill>
                  <a:schemeClr val="tx1"/>
                </a:solidFill>
                <a:latin typeface="Arial" panose="020B0604020202020204" pitchFamily="34" charset="0"/>
              </a:defRPr>
            </a:lvl8pPr>
            <a:lvl9pPr marL="3916363" indent="-231775" eaLnBrk="0" fontAlgn="base" hangingPunct="0">
              <a:spcBef>
                <a:spcPct val="0"/>
              </a:spcBef>
              <a:spcAft>
                <a:spcPct val="0"/>
              </a:spcAft>
              <a:defRPr>
                <a:solidFill>
                  <a:schemeClr val="tx1"/>
                </a:solidFill>
                <a:latin typeface="Arial" panose="020B0604020202020204" pitchFamily="34" charset="0"/>
              </a:defRPr>
            </a:lvl9pPr>
          </a:lstStyle>
          <a:p>
            <a:fld id="{A966CF04-3FEC-4FF7-9914-BFB8B22478DF}" type="slidenum">
              <a:rPr lang="en-US" altLang="en-US"/>
              <a:pPr/>
              <a:t>53</a:t>
            </a:fld>
            <a:endParaRPr lang="en-US" altLang="en-US"/>
          </a:p>
        </p:txBody>
      </p:sp>
      <p:sp>
        <p:nvSpPr>
          <p:cNvPr id="102403" name="Rectangle 2">
            <a:extLst>
              <a:ext uri="{FF2B5EF4-FFF2-40B4-BE49-F238E27FC236}">
                <a16:creationId xmlns:a16="http://schemas.microsoft.com/office/drawing/2014/main" id="{99BEF50F-6A5E-4F90-A390-8143880D13B6}"/>
              </a:ext>
            </a:extLst>
          </p:cNvPr>
          <p:cNvSpPr>
            <a:spLocks noGrp="1" noRot="1" noChangeAspect="1" noChangeArrowheads="1" noTextEdit="1"/>
          </p:cNvSpPr>
          <p:nvPr>
            <p:ph type="sldImg"/>
          </p:nvPr>
        </p:nvSpPr>
        <p:spPr>
          <a:ln/>
        </p:spPr>
      </p:sp>
      <p:sp>
        <p:nvSpPr>
          <p:cNvPr id="102404" name="Rectangle 3">
            <a:extLst>
              <a:ext uri="{FF2B5EF4-FFF2-40B4-BE49-F238E27FC236}">
                <a16:creationId xmlns:a16="http://schemas.microsoft.com/office/drawing/2014/main" id="{3BBC2051-8C38-4F73-A913-589D8C1514C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WHEN?  PRIOR TO THE APPOINTMENT.</a:t>
            </a: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7">
            <a:extLst>
              <a:ext uri="{FF2B5EF4-FFF2-40B4-BE49-F238E27FC236}">
                <a16:creationId xmlns:a16="http://schemas.microsoft.com/office/drawing/2014/main" id="{E3E172FE-649E-4494-98D4-9B96D4F976E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54063" indent="-288925">
              <a:defRPr>
                <a:solidFill>
                  <a:schemeClr val="tx1"/>
                </a:solidFill>
                <a:latin typeface="Arial" panose="020B0604020202020204" pitchFamily="34" charset="0"/>
              </a:defRPr>
            </a:lvl2pPr>
            <a:lvl3pPr marL="1158875" indent="-231775">
              <a:defRPr>
                <a:solidFill>
                  <a:schemeClr val="tx1"/>
                </a:solidFill>
                <a:latin typeface="Arial" panose="020B0604020202020204" pitchFamily="34" charset="0"/>
              </a:defRPr>
            </a:lvl3pPr>
            <a:lvl4pPr marL="1624013" indent="-231775">
              <a:defRPr>
                <a:solidFill>
                  <a:schemeClr val="tx1"/>
                </a:solidFill>
                <a:latin typeface="Arial" panose="020B0604020202020204" pitchFamily="34" charset="0"/>
              </a:defRPr>
            </a:lvl4pPr>
            <a:lvl5pPr marL="2087563" indent="-231775">
              <a:defRPr>
                <a:solidFill>
                  <a:schemeClr val="tx1"/>
                </a:solidFill>
                <a:latin typeface="Arial" panose="020B0604020202020204" pitchFamily="34" charset="0"/>
              </a:defRPr>
            </a:lvl5pPr>
            <a:lvl6pPr marL="2544763" indent="-231775" eaLnBrk="0" fontAlgn="base" hangingPunct="0">
              <a:spcBef>
                <a:spcPct val="0"/>
              </a:spcBef>
              <a:spcAft>
                <a:spcPct val="0"/>
              </a:spcAft>
              <a:defRPr>
                <a:solidFill>
                  <a:schemeClr val="tx1"/>
                </a:solidFill>
                <a:latin typeface="Arial" panose="020B0604020202020204" pitchFamily="34" charset="0"/>
              </a:defRPr>
            </a:lvl6pPr>
            <a:lvl7pPr marL="3001963" indent="-231775" eaLnBrk="0" fontAlgn="base" hangingPunct="0">
              <a:spcBef>
                <a:spcPct val="0"/>
              </a:spcBef>
              <a:spcAft>
                <a:spcPct val="0"/>
              </a:spcAft>
              <a:defRPr>
                <a:solidFill>
                  <a:schemeClr val="tx1"/>
                </a:solidFill>
                <a:latin typeface="Arial" panose="020B0604020202020204" pitchFamily="34" charset="0"/>
              </a:defRPr>
            </a:lvl7pPr>
            <a:lvl8pPr marL="3459163" indent="-231775" eaLnBrk="0" fontAlgn="base" hangingPunct="0">
              <a:spcBef>
                <a:spcPct val="0"/>
              </a:spcBef>
              <a:spcAft>
                <a:spcPct val="0"/>
              </a:spcAft>
              <a:defRPr>
                <a:solidFill>
                  <a:schemeClr val="tx1"/>
                </a:solidFill>
                <a:latin typeface="Arial" panose="020B0604020202020204" pitchFamily="34" charset="0"/>
              </a:defRPr>
            </a:lvl8pPr>
            <a:lvl9pPr marL="3916363" indent="-231775" eaLnBrk="0" fontAlgn="base" hangingPunct="0">
              <a:spcBef>
                <a:spcPct val="0"/>
              </a:spcBef>
              <a:spcAft>
                <a:spcPct val="0"/>
              </a:spcAft>
              <a:defRPr>
                <a:solidFill>
                  <a:schemeClr val="tx1"/>
                </a:solidFill>
                <a:latin typeface="Arial" panose="020B0604020202020204" pitchFamily="34" charset="0"/>
              </a:defRPr>
            </a:lvl9pPr>
          </a:lstStyle>
          <a:p>
            <a:fld id="{B1C574E7-6BC9-4AB1-B070-0B09329FBBCF}" type="slidenum">
              <a:rPr lang="en-US" altLang="en-US"/>
              <a:pPr/>
              <a:t>54</a:t>
            </a:fld>
            <a:endParaRPr lang="en-US" altLang="en-US"/>
          </a:p>
        </p:txBody>
      </p:sp>
      <p:sp>
        <p:nvSpPr>
          <p:cNvPr id="104451" name="Rectangle 2">
            <a:extLst>
              <a:ext uri="{FF2B5EF4-FFF2-40B4-BE49-F238E27FC236}">
                <a16:creationId xmlns:a16="http://schemas.microsoft.com/office/drawing/2014/main" id="{BB61D123-D547-40E6-B18E-3396D7694AA8}"/>
              </a:ext>
            </a:extLst>
          </p:cNvPr>
          <p:cNvSpPr>
            <a:spLocks noGrp="1" noRot="1" noChangeAspect="1" noChangeArrowheads="1" noTextEdit="1"/>
          </p:cNvSpPr>
          <p:nvPr>
            <p:ph type="sldImg"/>
          </p:nvPr>
        </p:nvSpPr>
        <p:spPr>
          <a:ln/>
        </p:spPr>
      </p:sp>
      <p:sp>
        <p:nvSpPr>
          <p:cNvPr id="104452" name="Rectangle 3">
            <a:extLst>
              <a:ext uri="{FF2B5EF4-FFF2-40B4-BE49-F238E27FC236}">
                <a16:creationId xmlns:a16="http://schemas.microsoft.com/office/drawing/2014/main" id="{85BA5ABC-13F2-4444-A7C6-EEA26BFAFD9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a:extLst>
              <a:ext uri="{FF2B5EF4-FFF2-40B4-BE49-F238E27FC236}">
                <a16:creationId xmlns:a16="http://schemas.microsoft.com/office/drawing/2014/main" id="{6DDFC9AA-3D62-4917-BF0A-721F1BDA3E7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54063" indent="-288925">
              <a:defRPr>
                <a:solidFill>
                  <a:schemeClr val="tx1"/>
                </a:solidFill>
                <a:latin typeface="Arial" panose="020B0604020202020204" pitchFamily="34" charset="0"/>
              </a:defRPr>
            </a:lvl2pPr>
            <a:lvl3pPr marL="1158875" indent="-231775">
              <a:defRPr>
                <a:solidFill>
                  <a:schemeClr val="tx1"/>
                </a:solidFill>
                <a:latin typeface="Arial" panose="020B0604020202020204" pitchFamily="34" charset="0"/>
              </a:defRPr>
            </a:lvl3pPr>
            <a:lvl4pPr marL="1624013" indent="-231775">
              <a:defRPr>
                <a:solidFill>
                  <a:schemeClr val="tx1"/>
                </a:solidFill>
                <a:latin typeface="Arial" panose="020B0604020202020204" pitchFamily="34" charset="0"/>
              </a:defRPr>
            </a:lvl4pPr>
            <a:lvl5pPr marL="2087563" indent="-231775">
              <a:defRPr>
                <a:solidFill>
                  <a:schemeClr val="tx1"/>
                </a:solidFill>
                <a:latin typeface="Arial" panose="020B0604020202020204" pitchFamily="34" charset="0"/>
              </a:defRPr>
            </a:lvl5pPr>
            <a:lvl6pPr marL="2544763" indent="-231775" eaLnBrk="0" fontAlgn="base" hangingPunct="0">
              <a:spcBef>
                <a:spcPct val="0"/>
              </a:spcBef>
              <a:spcAft>
                <a:spcPct val="0"/>
              </a:spcAft>
              <a:defRPr>
                <a:solidFill>
                  <a:schemeClr val="tx1"/>
                </a:solidFill>
                <a:latin typeface="Arial" panose="020B0604020202020204" pitchFamily="34" charset="0"/>
              </a:defRPr>
            </a:lvl6pPr>
            <a:lvl7pPr marL="3001963" indent="-231775" eaLnBrk="0" fontAlgn="base" hangingPunct="0">
              <a:spcBef>
                <a:spcPct val="0"/>
              </a:spcBef>
              <a:spcAft>
                <a:spcPct val="0"/>
              </a:spcAft>
              <a:defRPr>
                <a:solidFill>
                  <a:schemeClr val="tx1"/>
                </a:solidFill>
                <a:latin typeface="Arial" panose="020B0604020202020204" pitchFamily="34" charset="0"/>
              </a:defRPr>
            </a:lvl7pPr>
            <a:lvl8pPr marL="3459163" indent="-231775" eaLnBrk="0" fontAlgn="base" hangingPunct="0">
              <a:spcBef>
                <a:spcPct val="0"/>
              </a:spcBef>
              <a:spcAft>
                <a:spcPct val="0"/>
              </a:spcAft>
              <a:defRPr>
                <a:solidFill>
                  <a:schemeClr val="tx1"/>
                </a:solidFill>
                <a:latin typeface="Arial" panose="020B0604020202020204" pitchFamily="34" charset="0"/>
              </a:defRPr>
            </a:lvl8pPr>
            <a:lvl9pPr marL="3916363" indent="-231775" eaLnBrk="0" fontAlgn="base" hangingPunct="0">
              <a:spcBef>
                <a:spcPct val="0"/>
              </a:spcBef>
              <a:spcAft>
                <a:spcPct val="0"/>
              </a:spcAft>
              <a:defRPr>
                <a:solidFill>
                  <a:schemeClr val="tx1"/>
                </a:solidFill>
                <a:latin typeface="Arial" panose="020B0604020202020204" pitchFamily="34" charset="0"/>
              </a:defRPr>
            </a:lvl9pPr>
          </a:lstStyle>
          <a:p>
            <a:fld id="{0DF1C469-8F42-48C5-9EE7-658AE16699B0}" type="slidenum">
              <a:rPr lang="en-US" altLang="en-US"/>
              <a:pPr/>
              <a:t>7</a:t>
            </a:fld>
            <a:endParaRPr lang="en-US" altLang="en-US" dirty="0"/>
          </a:p>
        </p:txBody>
      </p:sp>
      <p:sp>
        <p:nvSpPr>
          <p:cNvPr id="20483" name="Rectangle 2">
            <a:extLst>
              <a:ext uri="{FF2B5EF4-FFF2-40B4-BE49-F238E27FC236}">
                <a16:creationId xmlns:a16="http://schemas.microsoft.com/office/drawing/2014/main" id="{16C0B14F-0978-4753-84E0-76BC53234120}"/>
              </a:ext>
            </a:extLst>
          </p:cNvPr>
          <p:cNvSpPr>
            <a:spLocks noGrp="1" noRot="1" noChangeAspect="1" noChangeArrowheads="1" noTextEdit="1"/>
          </p:cNvSpPr>
          <p:nvPr>
            <p:ph type="sldImg"/>
          </p:nvPr>
        </p:nvSpPr>
        <p:spPr>
          <a:ln/>
        </p:spPr>
      </p:sp>
      <p:sp>
        <p:nvSpPr>
          <p:cNvPr id="20484" name="Rectangle 3">
            <a:extLst>
              <a:ext uri="{FF2B5EF4-FFF2-40B4-BE49-F238E27FC236}">
                <a16:creationId xmlns:a16="http://schemas.microsoft.com/office/drawing/2014/main" id="{91E9C06A-A91A-46CF-84E8-A9EE75B245B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7">
            <a:extLst>
              <a:ext uri="{FF2B5EF4-FFF2-40B4-BE49-F238E27FC236}">
                <a16:creationId xmlns:a16="http://schemas.microsoft.com/office/drawing/2014/main" id="{70C4F70A-FEB9-4547-AC30-B65000DBD34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54063" indent="-288925">
              <a:defRPr>
                <a:solidFill>
                  <a:schemeClr val="tx1"/>
                </a:solidFill>
                <a:latin typeface="Arial" panose="020B0604020202020204" pitchFamily="34" charset="0"/>
              </a:defRPr>
            </a:lvl2pPr>
            <a:lvl3pPr marL="1158875" indent="-231775">
              <a:defRPr>
                <a:solidFill>
                  <a:schemeClr val="tx1"/>
                </a:solidFill>
                <a:latin typeface="Arial" panose="020B0604020202020204" pitchFamily="34" charset="0"/>
              </a:defRPr>
            </a:lvl3pPr>
            <a:lvl4pPr marL="1624013" indent="-231775">
              <a:defRPr>
                <a:solidFill>
                  <a:schemeClr val="tx1"/>
                </a:solidFill>
                <a:latin typeface="Arial" panose="020B0604020202020204" pitchFamily="34" charset="0"/>
              </a:defRPr>
            </a:lvl4pPr>
            <a:lvl5pPr marL="2087563" indent="-231775">
              <a:defRPr>
                <a:solidFill>
                  <a:schemeClr val="tx1"/>
                </a:solidFill>
                <a:latin typeface="Arial" panose="020B0604020202020204" pitchFamily="34" charset="0"/>
              </a:defRPr>
            </a:lvl5pPr>
            <a:lvl6pPr marL="2544763" indent="-231775" eaLnBrk="0" fontAlgn="base" hangingPunct="0">
              <a:spcBef>
                <a:spcPct val="0"/>
              </a:spcBef>
              <a:spcAft>
                <a:spcPct val="0"/>
              </a:spcAft>
              <a:defRPr>
                <a:solidFill>
                  <a:schemeClr val="tx1"/>
                </a:solidFill>
                <a:latin typeface="Arial" panose="020B0604020202020204" pitchFamily="34" charset="0"/>
              </a:defRPr>
            </a:lvl6pPr>
            <a:lvl7pPr marL="3001963" indent="-231775" eaLnBrk="0" fontAlgn="base" hangingPunct="0">
              <a:spcBef>
                <a:spcPct val="0"/>
              </a:spcBef>
              <a:spcAft>
                <a:spcPct val="0"/>
              </a:spcAft>
              <a:defRPr>
                <a:solidFill>
                  <a:schemeClr val="tx1"/>
                </a:solidFill>
                <a:latin typeface="Arial" panose="020B0604020202020204" pitchFamily="34" charset="0"/>
              </a:defRPr>
            </a:lvl7pPr>
            <a:lvl8pPr marL="3459163" indent="-231775" eaLnBrk="0" fontAlgn="base" hangingPunct="0">
              <a:spcBef>
                <a:spcPct val="0"/>
              </a:spcBef>
              <a:spcAft>
                <a:spcPct val="0"/>
              </a:spcAft>
              <a:defRPr>
                <a:solidFill>
                  <a:schemeClr val="tx1"/>
                </a:solidFill>
                <a:latin typeface="Arial" panose="020B0604020202020204" pitchFamily="34" charset="0"/>
              </a:defRPr>
            </a:lvl8pPr>
            <a:lvl9pPr marL="3916363" indent="-231775" eaLnBrk="0" fontAlgn="base" hangingPunct="0">
              <a:spcBef>
                <a:spcPct val="0"/>
              </a:spcBef>
              <a:spcAft>
                <a:spcPct val="0"/>
              </a:spcAft>
              <a:defRPr>
                <a:solidFill>
                  <a:schemeClr val="tx1"/>
                </a:solidFill>
                <a:latin typeface="Arial" panose="020B0604020202020204" pitchFamily="34" charset="0"/>
              </a:defRPr>
            </a:lvl9pPr>
          </a:lstStyle>
          <a:p>
            <a:fld id="{B0D3BE03-59AB-4B2E-836F-517B8F668B92}" type="slidenum">
              <a:rPr lang="en-US" altLang="en-US"/>
              <a:pPr/>
              <a:t>55</a:t>
            </a:fld>
            <a:endParaRPr lang="en-US" altLang="en-US"/>
          </a:p>
        </p:txBody>
      </p:sp>
      <p:sp>
        <p:nvSpPr>
          <p:cNvPr id="106499" name="Rectangle 2">
            <a:extLst>
              <a:ext uri="{FF2B5EF4-FFF2-40B4-BE49-F238E27FC236}">
                <a16:creationId xmlns:a16="http://schemas.microsoft.com/office/drawing/2014/main" id="{1BB6EB5F-D073-4534-A4C0-1A5EE0B4EF97}"/>
              </a:ext>
            </a:extLst>
          </p:cNvPr>
          <p:cNvSpPr>
            <a:spLocks noGrp="1" noRot="1" noChangeAspect="1" noChangeArrowheads="1" noTextEdit="1"/>
          </p:cNvSpPr>
          <p:nvPr>
            <p:ph type="sldImg"/>
          </p:nvPr>
        </p:nvSpPr>
        <p:spPr>
          <a:ln/>
        </p:spPr>
      </p:sp>
      <p:sp>
        <p:nvSpPr>
          <p:cNvPr id="106500" name="Rectangle 3">
            <a:extLst>
              <a:ext uri="{FF2B5EF4-FFF2-40B4-BE49-F238E27FC236}">
                <a16:creationId xmlns:a16="http://schemas.microsoft.com/office/drawing/2014/main" id="{AAB0C271-3839-4416-BEE0-AA94A207F63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7">
            <a:extLst>
              <a:ext uri="{FF2B5EF4-FFF2-40B4-BE49-F238E27FC236}">
                <a16:creationId xmlns:a16="http://schemas.microsoft.com/office/drawing/2014/main" id="{82DF8926-BF0B-4DE5-AEFE-3FEF7133CBC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54063" indent="-288925">
              <a:defRPr>
                <a:solidFill>
                  <a:schemeClr val="tx1"/>
                </a:solidFill>
                <a:latin typeface="Arial" panose="020B0604020202020204" pitchFamily="34" charset="0"/>
              </a:defRPr>
            </a:lvl2pPr>
            <a:lvl3pPr marL="1158875" indent="-231775">
              <a:defRPr>
                <a:solidFill>
                  <a:schemeClr val="tx1"/>
                </a:solidFill>
                <a:latin typeface="Arial" panose="020B0604020202020204" pitchFamily="34" charset="0"/>
              </a:defRPr>
            </a:lvl3pPr>
            <a:lvl4pPr marL="1624013" indent="-231775">
              <a:defRPr>
                <a:solidFill>
                  <a:schemeClr val="tx1"/>
                </a:solidFill>
                <a:latin typeface="Arial" panose="020B0604020202020204" pitchFamily="34" charset="0"/>
              </a:defRPr>
            </a:lvl4pPr>
            <a:lvl5pPr marL="2087563" indent="-231775">
              <a:defRPr>
                <a:solidFill>
                  <a:schemeClr val="tx1"/>
                </a:solidFill>
                <a:latin typeface="Arial" panose="020B0604020202020204" pitchFamily="34" charset="0"/>
              </a:defRPr>
            </a:lvl5pPr>
            <a:lvl6pPr marL="2544763" indent="-231775" eaLnBrk="0" fontAlgn="base" hangingPunct="0">
              <a:spcBef>
                <a:spcPct val="0"/>
              </a:spcBef>
              <a:spcAft>
                <a:spcPct val="0"/>
              </a:spcAft>
              <a:defRPr>
                <a:solidFill>
                  <a:schemeClr val="tx1"/>
                </a:solidFill>
                <a:latin typeface="Arial" panose="020B0604020202020204" pitchFamily="34" charset="0"/>
              </a:defRPr>
            </a:lvl6pPr>
            <a:lvl7pPr marL="3001963" indent="-231775" eaLnBrk="0" fontAlgn="base" hangingPunct="0">
              <a:spcBef>
                <a:spcPct val="0"/>
              </a:spcBef>
              <a:spcAft>
                <a:spcPct val="0"/>
              </a:spcAft>
              <a:defRPr>
                <a:solidFill>
                  <a:schemeClr val="tx1"/>
                </a:solidFill>
                <a:latin typeface="Arial" panose="020B0604020202020204" pitchFamily="34" charset="0"/>
              </a:defRPr>
            </a:lvl7pPr>
            <a:lvl8pPr marL="3459163" indent="-231775" eaLnBrk="0" fontAlgn="base" hangingPunct="0">
              <a:spcBef>
                <a:spcPct val="0"/>
              </a:spcBef>
              <a:spcAft>
                <a:spcPct val="0"/>
              </a:spcAft>
              <a:defRPr>
                <a:solidFill>
                  <a:schemeClr val="tx1"/>
                </a:solidFill>
                <a:latin typeface="Arial" panose="020B0604020202020204" pitchFamily="34" charset="0"/>
              </a:defRPr>
            </a:lvl8pPr>
            <a:lvl9pPr marL="3916363" indent="-231775" eaLnBrk="0" fontAlgn="base" hangingPunct="0">
              <a:spcBef>
                <a:spcPct val="0"/>
              </a:spcBef>
              <a:spcAft>
                <a:spcPct val="0"/>
              </a:spcAft>
              <a:defRPr>
                <a:solidFill>
                  <a:schemeClr val="tx1"/>
                </a:solidFill>
                <a:latin typeface="Arial" panose="020B0604020202020204" pitchFamily="34" charset="0"/>
              </a:defRPr>
            </a:lvl9pPr>
          </a:lstStyle>
          <a:p>
            <a:fld id="{37647557-DBFD-4729-A860-343BF852E75D}" type="slidenum">
              <a:rPr lang="en-US" altLang="en-US"/>
              <a:pPr/>
              <a:t>56</a:t>
            </a:fld>
            <a:endParaRPr lang="en-US" altLang="en-US"/>
          </a:p>
        </p:txBody>
      </p:sp>
      <p:sp>
        <p:nvSpPr>
          <p:cNvPr id="108547" name="Rectangle 2">
            <a:extLst>
              <a:ext uri="{FF2B5EF4-FFF2-40B4-BE49-F238E27FC236}">
                <a16:creationId xmlns:a16="http://schemas.microsoft.com/office/drawing/2014/main" id="{7018F244-40A8-4A45-9372-23E9A9274AED}"/>
              </a:ext>
            </a:extLst>
          </p:cNvPr>
          <p:cNvSpPr>
            <a:spLocks noGrp="1" noRot="1" noChangeAspect="1" noChangeArrowheads="1" noTextEdit="1"/>
          </p:cNvSpPr>
          <p:nvPr>
            <p:ph type="sldImg"/>
          </p:nvPr>
        </p:nvSpPr>
        <p:spPr>
          <a:ln/>
        </p:spPr>
      </p:sp>
      <p:sp>
        <p:nvSpPr>
          <p:cNvPr id="108548" name="Rectangle 3">
            <a:extLst>
              <a:ext uri="{FF2B5EF4-FFF2-40B4-BE49-F238E27FC236}">
                <a16:creationId xmlns:a16="http://schemas.microsoft.com/office/drawing/2014/main" id="{90D6C386-8557-4511-ACA0-E47493BE992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7">
            <a:extLst>
              <a:ext uri="{FF2B5EF4-FFF2-40B4-BE49-F238E27FC236}">
                <a16:creationId xmlns:a16="http://schemas.microsoft.com/office/drawing/2014/main" id="{45FEB4E2-494C-4039-9D14-6BCF0A5FA2F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54063" indent="-288925">
              <a:defRPr>
                <a:solidFill>
                  <a:schemeClr val="tx1"/>
                </a:solidFill>
                <a:latin typeface="Arial" panose="020B0604020202020204" pitchFamily="34" charset="0"/>
              </a:defRPr>
            </a:lvl2pPr>
            <a:lvl3pPr marL="1158875" indent="-231775">
              <a:defRPr>
                <a:solidFill>
                  <a:schemeClr val="tx1"/>
                </a:solidFill>
                <a:latin typeface="Arial" panose="020B0604020202020204" pitchFamily="34" charset="0"/>
              </a:defRPr>
            </a:lvl3pPr>
            <a:lvl4pPr marL="1624013" indent="-231775">
              <a:defRPr>
                <a:solidFill>
                  <a:schemeClr val="tx1"/>
                </a:solidFill>
                <a:latin typeface="Arial" panose="020B0604020202020204" pitchFamily="34" charset="0"/>
              </a:defRPr>
            </a:lvl4pPr>
            <a:lvl5pPr marL="2087563" indent="-231775">
              <a:defRPr>
                <a:solidFill>
                  <a:schemeClr val="tx1"/>
                </a:solidFill>
                <a:latin typeface="Arial" panose="020B0604020202020204" pitchFamily="34" charset="0"/>
              </a:defRPr>
            </a:lvl5pPr>
            <a:lvl6pPr marL="2544763" indent="-231775" eaLnBrk="0" fontAlgn="base" hangingPunct="0">
              <a:spcBef>
                <a:spcPct val="0"/>
              </a:spcBef>
              <a:spcAft>
                <a:spcPct val="0"/>
              </a:spcAft>
              <a:defRPr>
                <a:solidFill>
                  <a:schemeClr val="tx1"/>
                </a:solidFill>
                <a:latin typeface="Arial" panose="020B0604020202020204" pitchFamily="34" charset="0"/>
              </a:defRPr>
            </a:lvl6pPr>
            <a:lvl7pPr marL="3001963" indent="-231775" eaLnBrk="0" fontAlgn="base" hangingPunct="0">
              <a:spcBef>
                <a:spcPct val="0"/>
              </a:spcBef>
              <a:spcAft>
                <a:spcPct val="0"/>
              </a:spcAft>
              <a:defRPr>
                <a:solidFill>
                  <a:schemeClr val="tx1"/>
                </a:solidFill>
                <a:latin typeface="Arial" panose="020B0604020202020204" pitchFamily="34" charset="0"/>
              </a:defRPr>
            </a:lvl7pPr>
            <a:lvl8pPr marL="3459163" indent="-231775" eaLnBrk="0" fontAlgn="base" hangingPunct="0">
              <a:spcBef>
                <a:spcPct val="0"/>
              </a:spcBef>
              <a:spcAft>
                <a:spcPct val="0"/>
              </a:spcAft>
              <a:defRPr>
                <a:solidFill>
                  <a:schemeClr val="tx1"/>
                </a:solidFill>
                <a:latin typeface="Arial" panose="020B0604020202020204" pitchFamily="34" charset="0"/>
              </a:defRPr>
            </a:lvl8pPr>
            <a:lvl9pPr marL="3916363" indent="-231775" eaLnBrk="0" fontAlgn="base" hangingPunct="0">
              <a:spcBef>
                <a:spcPct val="0"/>
              </a:spcBef>
              <a:spcAft>
                <a:spcPct val="0"/>
              </a:spcAft>
              <a:defRPr>
                <a:solidFill>
                  <a:schemeClr val="tx1"/>
                </a:solidFill>
                <a:latin typeface="Arial" panose="020B0604020202020204" pitchFamily="34" charset="0"/>
              </a:defRPr>
            </a:lvl9pPr>
          </a:lstStyle>
          <a:p>
            <a:fld id="{163222C6-98D9-440C-B64C-E95FB60AC13B}" type="slidenum">
              <a:rPr lang="en-US" altLang="en-US"/>
              <a:pPr/>
              <a:t>57</a:t>
            </a:fld>
            <a:endParaRPr lang="en-US" altLang="en-US"/>
          </a:p>
        </p:txBody>
      </p:sp>
      <p:sp>
        <p:nvSpPr>
          <p:cNvPr id="110595" name="Rectangle 2">
            <a:extLst>
              <a:ext uri="{FF2B5EF4-FFF2-40B4-BE49-F238E27FC236}">
                <a16:creationId xmlns:a16="http://schemas.microsoft.com/office/drawing/2014/main" id="{BD36993C-40C5-47C1-8B80-1B6C363216A3}"/>
              </a:ext>
            </a:extLst>
          </p:cNvPr>
          <p:cNvSpPr>
            <a:spLocks noGrp="1" noRot="1" noChangeAspect="1" noChangeArrowheads="1" noTextEdit="1"/>
          </p:cNvSpPr>
          <p:nvPr>
            <p:ph type="sldImg"/>
          </p:nvPr>
        </p:nvSpPr>
        <p:spPr>
          <a:ln/>
        </p:spPr>
      </p:sp>
      <p:sp>
        <p:nvSpPr>
          <p:cNvPr id="110596" name="Rectangle 3">
            <a:extLst>
              <a:ext uri="{FF2B5EF4-FFF2-40B4-BE49-F238E27FC236}">
                <a16:creationId xmlns:a16="http://schemas.microsoft.com/office/drawing/2014/main" id="{6A55328F-8CD6-4589-82A0-6CDB65DF4CF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7">
            <a:extLst>
              <a:ext uri="{FF2B5EF4-FFF2-40B4-BE49-F238E27FC236}">
                <a16:creationId xmlns:a16="http://schemas.microsoft.com/office/drawing/2014/main" id="{A689DB34-BCCC-4163-BDC2-01B0467E7A1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54063" indent="-288925">
              <a:defRPr>
                <a:solidFill>
                  <a:schemeClr val="tx1"/>
                </a:solidFill>
                <a:latin typeface="Arial" panose="020B0604020202020204" pitchFamily="34" charset="0"/>
              </a:defRPr>
            </a:lvl2pPr>
            <a:lvl3pPr marL="1158875" indent="-231775">
              <a:defRPr>
                <a:solidFill>
                  <a:schemeClr val="tx1"/>
                </a:solidFill>
                <a:latin typeface="Arial" panose="020B0604020202020204" pitchFamily="34" charset="0"/>
              </a:defRPr>
            </a:lvl3pPr>
            <a:lvl4pPr marL="1624013" indent="-231775">
              <a:defRPr>
                <a:solidFill>
                  <a:schemeClr val="tx1"/>
                </a:solidFill>
                <a:latin typeface="Arial" panose="020B0604020202020204" pitchFamily="34" charset="0"/>
              </a:defRPr>
            </a:lvl4pPr>
            <a:lvl5pPr marL="2087563" indent="-231775">
              <a:defRPr>
                <a:solidFill>
                  <a:schemeClr val="tx1"/>
                </a:solidFill>
                <a:latin typeface="Arial" panose="020B0604020202020204" pitchFamily="34" charset="0"/>
              </a:defRPr>
            </a:lvl5pPr>
            <a:lvl6pPr marL="2544763" indent="-231775" eaLnBrk="0" fontAlgn="base" hangingPunct="0">
              <a:spcBef>
                <a:spcPct val="0"/>
              </a:spcBef>
              <a:spcAft>
                <a:spcPct val="0"/>
              </a:spcAft>
              <a:defRPr>
                <a:solidFill>
                  <a:schemeClr val="tx1"/>
                </a:solidFill>
                <a:latin typeface="Arial" panose="020B0604020202020204" pitchFamily="34" charset="0"/>
              </a:defRPr>
            </a:lvl6pPr>
            <a:lvl7pPr marL="3001963" indent="-231775" eaLnBrk="0" fontAlgn="base" hangingPunct="0">
              <a:spcBef>
                <a:spcPct val="0"/>
              </a:spcBef>
              <a:spcAft>
                <a:spcPct val="0"/>
              </a:spcAft>
              <a:defRPr>
                <a:solidFill>
                  <a:schemeClr val="tx1"/>
                </a:solidFill>
                <a:latin typeface="Arial" panose="020B0604020202020204" pitchFamily="34" charset="0"/>
              </a:defRPr>
            </a:lvl7pPr>
            <a:lvl8pPr marL="3459163" indent="-231775" eaLnBrk="0" fontAlgn="base" hangingPunct="0">
              <a:spcBef>
                <a:spcPct val="0"/>
              </a:spcBef>
              <a:spcAft>
                <a:spcPct val="0"/>
              </a:spcAft>
              <a:defRPr>
                <a:solidFill>
                  <a:schemeClr val="tx1"/>
                </a:solidFill>
                <a:latin typeface="Arial" panose="020B0604020202020204" pitchFamily="34" charset="0"/>
              </a:defRPr>
            </a:lvl8pPr>
            <a:lvl9pPr marL="3916363" indent="-231775" eaLnBrk="0" fontAlgn="base" hangingPunct="0">
              <a:spcBef>
                <a:spcPct val="0"/>
              </a:spcBef>
              <a:spcAft>
                <a:spcPct val="0"/>
              </a:spcAft>
              <a:defRPr>
                <a:solidFill>
                  <a:schemeClr val="tx1"/>
                </a:solidFill>
                <a:latin typeface="Arial" panose="020B0604020202020204" pitchFamily="34" charset="0"/>
              </a:defRPr>
            </a:lvl9pPr>
          </a:lstStyle>
          <a:p>
            <a:fld id="{214CA49B-D1D1-43EE-BE89-3424BCA797A2}" type="slidenum">
              <a:rPr lang="en-US" altLang="en-US"/>
              <a:pPr/>
              <a:t>58</a:t>
            </a:fld>
            <a:endParaRPr lang="en-US" altLang="en-US"/>
          </a:p>
        </p:txBody>
      </p:sp>
      <p:sp>
        <p:nvSpPr>
          <p:cNvPr id="112643" name="Rectangle 2">
            <a:extLst>
              <a:ext uri="{FF2B5EF4-FFF2-40B4-BE49-F238E27FC236}">
                <a16:creationId xmlns:a16="http://schemas.microsoft.com/office/drawing/2014/main" id="{DFFA6EF9-7964-41EF-A792-551331ADA05D}"/>
              </a:ext>
            </a:extLst>
          </p:cNvPr>
          <p:cNvSpPr>
            <a:spLocks noGrp="1" noRot="1" noChangeAspect="1" noChangeArrowheads="1" noTextEdit="1"/>
          </p:cNvSpPr>
          <p:nvPr>
            <p:ph type="sldImg"/>
          </p:nvPr>
        </p:nvSpPr>
        <p:spPr>
          <a:ln/>
        </p:spPr>
      </p:sp>
      <p:sp>
        <p:nvSpPr>
          <p:cNvPr id="112644" name="Rectangle 3">
            <a:extLst>
              <a:ext uri="{FF2B5EF4-FFF2-40B4-BE49-F238E27FC236}">
                <a16:creationId xmlns:a16="http://schemas.microsoft.com/office/drawing/2014/main" id="{04BD97B1-F8CA-4FD0-8CA5-D174C7C39FE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7">
            <a:extLst>
              <a:ext uri="{FF2B5EF4-FFF2-40B4-BE49-F238E27FC236}">
                <a16:creationId xmlns:a16="http://schemas.microsoft.com/office/drawing/2014/main" id="{F0B6020F-768B-463C-9DC0-A968F10CF42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54063" indent="-288925">
              <a:defRPr>
                <a:solidFill>
                  <a:schemeClr val="tx1"/>
                </a:solidFill>
                <a:latin typeface="Arial" panose="020B0604020202020204" pitchFamily="34" charset="0"/>
              </a:defRPr>
            </a:lvl2pPr>
            <a:lvl3pPr marL="1158875" indent="-231775">
              <a:defRPr>
                <a:solidFill>
                  <a:schemeClr val="tx1"/>
                </a:solidFill>
                <a:latin typeface="Arial" panose="020B0604020202020204" pitchFamily="34" charset="0"/>
              </a:defRPr>
            </a:lvl3pPr>
            <a:lvl4pPr marL="1624013" indent="-231775">
              <a:defRPr>
                <a:solidFill>
                  <a:schemeClr val="tx1"/>
                </a:solidFill>
                <a:latin typeface="Arial" panose="020B0604020202020204" pitchFamily="34" charset="0"/>
              </a:defRPr>
            </a:lvl4pPr>
            <a:lvl5pPr marL="2087563" indent="-231775">
              <a:defRPr>
                <a:solidFill>
                  <a:schemeClr val="tx1"/>
                </a:solidFill>
                <a:latin typeface="Arial" panose="020B0604020202020204" pitchFamily="34" charset="0"/>
              </a:defRPr>
            </a:lvl5pPr>
            <a:lvl6pPr marL="2544763" indent="-231775" eaLnBrk="0" fontAlgn="base" hangingPunct="0">
              <a:spcBef>
                <a:spcPct val="0"/>
              </a:spcBef>
              <a:spcAft>
                <a:spcPct val="0"/>
              </a:spcAft>
              <a:defRPr>
                <a:solidFill>
                  <a:schemeClr val="tx1"/>
                </a:solidFill>
                <a:latin typeface="Arial" panose="020B0604020202020204" pitchFamily="34" charset="0"/>
              </a:defRPr>
            </a:lvl6pPr>
            <a:lvl7pPr marL="3001963" indent="-231775" eaLnBrk="0" fontAlgn="base" hangingPunct="0">
              <a:spcBef>
                <a:spcPct val="0"/>
              </a:spcBef>
              <a:spcAft>
                <a:spcPct val="0"/>
              </a:spcAft>
              <a:defRPr>
                <a:solidFill>
                  <a:schemeClr val="tx1"/>
                </a:solidFill>
                <a:latin typeface="Arial" panose="020B0604020202020204" pitchFamily="34" charset="0"/>
              </a:defRPr>
            </a:lvl7pPr>
            <a:lvl8pPr marL="3459163" indent="-231775" eaLnBrk="0" fontAlgn="base" hangingPunct="0">
              <a:spcBef>
                <a:spcPct val="0"/>
              </a:spcBef>
              <a:spcAft>
                <a:spcPct val="0"/>
              </a:spcAft>
              <a:defRPr>
                <a:solidFill>
                  <a:schemeClr val="tx1"/>
                </a:solidFill>
                <a:latin typeface="Arial" panose="020B0604020202020204" pitchFamily="34" charset="0"/>
              </a:defRPr>
            </a:lvl8pPr>
            <a:lvl9pPr marL="3916363" indent="-231775" eaLnBrk="0" fontAlgn="base" hangingPunct="0">
              <a:spcBef>
                <a:spcPct val="0"/>
              </a:spcBef>
              <a:spcAft>
                <a:spcPct val="0"/>
              </a:spcAft>
              <a:defRPr>
                <a:solidFill>
                  <a:schemeClr val="tx1"/>
                </a:solidFill>
                <a:latin typeface="Arial" panose="020B0604020202020204" pitchFamily="34" charset="0"/>
              </a:defRPr>
            </a:lvl9pPr>
          </a:lstStyle>
          <a:p>
            <a:fld id="{7C722DBF-6D8C-4BF3-BC79-65FBAF04A9AA}" type="slidenum">
              <a:rPr lang="en-US" altLang="en-US"/>
              <a:pPr/>
              <a:t>59</a:t>
            </a:fld>
            <a:endParaRPr lang="en-US" altLang="en-US"/>
          </a:p>
        </p:txBody>
      </p:sp>
      <p:sp>
        <p:nvSpPr>
          <p:cNvPr id="114691" name="Rectangle 2">
            <a:extLst>
              <a:ext uri="{FF2B5EF4-FFF2-40B4-BE49-F238E27FC236}">
                <a16:creationId xmlns:a16="http://schemas.microsoft.com/office/drawing/2014/main" id="{845537AD-8CCB-48B7-BC0F-89DD7A113F87}"/>
              </a:ext>
            </a:extLst>
          </p:cNvPr>
          <p:cNvSpPr>
            <a:spLocks noGrp="1" noRot="1" noChangeAspect="1" noChangeArrowheads="1" noTextEdit="1"/>
          </p:cNvSpPr>
          <p:nvPr>
            <p:ph type="sldImg"/>
          </p:nvPr>
        </p:nvSpPr>
        <p:spPr>
          <a:ln/>
        </p:spPr>
      </p:sp>
      <p:sp>
        <p:nvSpPr>
          <p:cNvPr id="114692" name="Rectangle 3">
            <a:extLst>
              <a:ext uri="{FF2B5EF4-FFF2-40B4-BE49-F238E27FC236}">
                <a16:creationId xmlns:a16="http://schemas.microsoft.com/office/drawing/2014/main" id="{34275387-E1E8-45B8-A0F6-5800E33D0D6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7">
            <a:extLst>
              <a:ext uri="{FF2B5EF4-FFF2-40B4-BE49-F238E27FC236}">
                <a16:creationId xmlns:a16="http://schemas.microsoft.com/office/drawing/2014/main" id="{37AFD03D-EE50-4F0C-8B1F-2BD76A9ACEE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54063" indent="-288925">
              <a:defRPr>
                <a:solidFill>
                  <a:schemeClr val="tx1"/>
                </a:solidFill>
                <a:latin typeface="Arial" panose="020B0604020202020204" pitchFamily="34" charset="0"/>
              </a:defRPr>
            </a:lvl2pPr>
            <a:lvl3pPr marL="1158875" indent="-231775">
              <a:defRPr>
                <a:solidFill>
                  <a:schemeClr val="tx1"/>
                </a:solidFill>
                <a:latin typeface="Arial" panose="020B0604020202020204" pitchFamily="34" charset="0"/>
              </a:defRPr>
            </a:lvl3pPr>
            <a:lvl4pPr marL="1624013" indent="-231775">
              <a:defRPr>
                <a:solidFill>
                  <a:schemeClr val="tx1"/>
                </a:solidFill>
                <a:latin typeface="Arial" panose="020B0604020202020204" pitchFamily="34" charset="0"/>
              </a:defRPr>
            </a:lvl4pPr>
            <a:lvl5pPr marL="2087563" indent="-231775">
              <a:defRPr>
                <a:solidFill>
                  <a:schemeClr val="tx1"/>
                </a:solidFill>
                <a:latin typeface="Arial" panose="020B0604020202020204" pitchFamily="34" charset="0"/>
              </a:defRPr>
            </a:lvl5pPr>
            <a:lvl6pPr marL="2544763" indent="-231775" eaLnBrk="0" fontAlgn="base" hangingPunct="0">
              <a:spcBef>
                <a:spcPct val="0"/>
              </a:spcBef>
              <a:spcAft>
                <a:spcPct val="0"/>
              </a:spcAft>
              <a:defRPr>
                <a:solidFill>
                  <a:schemeClr val="tx1"/>
                </a:solidFill>
                <a:latin typeface="Arial" panose="020B0604020202020204" pitchFamily="34" charset="0"/>
              </a:defRPr>
            </a:lvl6pPr>
            <a:lvl7pPr marL="3001963" indent="-231775" eaLnBrk="0" fontAlgn="base" hangingPunct="0">
              <a:spcBef>
                <a:spcPct val="0"/>
              </a:spcBef>
              <a:spcAft>
                <a:spcPct val="0"/>
              </a:spcAft>
              <a:defRPr>
                <a:solidFill>
                  <a:schemeClr val="tx1"/>
                </a:solidFill>
                <a:latin typeface="Arial" panose="020B0604020202020204" pitchFamily="34" charset="0"/>
              </a:defRPr>
            </a:lvl7pPr>
            <a:lvl8pPr marL="3459163" indent="-231775" eaLnBrk="0" fontAlgn="base" hangingPunct="0">
              <a:spcBef>
                <a:spcPct val="0"/>
              </a:spcBef>
              <a:spcAft>
                <a:spcPct val="0"/>
              </a:spcAft>
              <a:defRPr>
                <a:solidFill>
                  <a:schemeClr val="tx1"/>
                </a:solidFill>
                <a:latin typeface="Arial" panose="020B0604020202020204" pitchFamily="34" charset="0"/>
              </a:defRPr>
            </a:lvl8pPr>
            <a:lvl9pPr marL="3916363" indent="-231775" eaLnBrk="0" fontAlgn="base" hangingPunct="0">
              <a:spcBef>
                <a:spcPct val="0"/>
              </a:spcBef>
              <a:spcAft>
                <a:spcPct val="0"/>
              </a:spcAft>
              <a:defRPr>
                <a:solidFill>
                  <a:schemeClr val="tx1"/>
                </a:solidFill>
                <a:latin typeface="Arial" panose="020B0604020202020204" pitchFamily="34" charset="0"/>
              </a:defRPr>
            </a:lvl9pPr>
          </a:lstStyle>
          <a:p>
            <a:fld id="{1CC9192B-544F-4C83-82B3-B9A8FF8E0B91}" type="slidenum">
              <a:rPr lang="en-US" altLang="en-US"/>
              <a:pPr/>
              <a:t>61</a:t>
            </a:fld>
            <a:endParaRPr lang="en-US" altLang="en-US"/>
          </a:p>
        </p:txBody>
      </p:sp>
      <p:sp>
        <p:nvSpPr>
          <p:cNvPr id="117763" name="Rectangle 2">
            <a:extLst>
              <a:ext uri="{FF2B5EF4-FFF2-40B4-BE49-F238E27FC236}">
                <a16:creationId xmlns:a16="http://schemas.microsoft.com/office/drawing/2014/main" id="{FC11E737-1F6D-465B-8E60-D49FF4C38737}"/>
              </a:ext>
            </a:extLst>
          </p:cNvPr>
          <p:cNvSpPr>
            <a:spLocks noGrp="1" noRot="1" noChangeAspect="1" noChangeArrowheads="1" noTextEdit="1"/>
          </p:cNvSpPr>
          <p:nvPr>
            <p:ph type="sldImg"/>
          </p:nvPr>
        </p:nvSpPr>
        <p:spPr>
          <a:ln/>
        </p:spPr>
      </p:sp>
      <p:sp>
        <p:nvSpPr>
          <p:cNvPr id="117764" name="Rectangle 3">
            <a:extLst>
              <a:ext uri="{FF2B5EF4-FFF2-40B4-BE49-F238E27FC236}">
                <a16:creationId xmlns:a16="http://schemas.microsoft.com/office/drawing/2014/main" id="{27D91A3C-3C0C-4916-BA5E-7C278067A71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a:extLst>
              <a:ext uri="{FF2B5EF4-FFF2-40B4-BE49-F238E27FC236}">
                <a16:creationId xmlns:a16="http://schemas.microsoft.com/office/drawing/2014/main" id="{72500578-3C03-4538-940D-10F3615C321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54063" indent="-288925">
              <a:defRPr>
                <a:solidFill>
                  <a:schemeClr val="tx1"/>
                </a:solidFill>
                <a:latin typeface="Arial" panose="020B0604020202020204" pitchFamily="34" charset="0"/>
              </a:defRPr>
            </a:lvl2pPr>
            <a:lvl3pPr marL="1158875" indent="-231775">
              <a:defRPr>
                <a:solidFill>
                  <a:schemeClr val="tx1"/>
                </a:solidFill>
                <a:latin typeface="Arial" panose="020B0604020202020204" pitchFamily="34" charset="0"/>
              </a:defRPr>
            </a:lvl3pPr>
            <a:lvl4pPr marL="1624013" indent="-231775">
              <a:defRPr>
                <a:solidFill>
                  <a:schemeClr val="tx1"/>
                </a:solidFill>
                <a:latin typeface="Arial" panose="020B0604020202020204" pitchFamily="34" charset="0"/>
              </a:defRPr>
            </a:lvl4pPr>
            <a:lvl5pPr marL="2087563" indent="-231775">
              <a:defRPr>
                <a:solidFill>
                  <a:schemeClr val="tx1"/>
                </a:solidFill>
                <a:latin typeface="Arial" panose="020B0604020202020204" pitchFamily="34" charset="0"/>
              </a:defRPr>
            </a:lvl5pPr>
            <a:lvl6pPr marL="2544763" indent="-231775" eaLnBrk="0" fontAlgn="base" hangingPunct="0">
              <a:spcBef>
                <a:spcPct val="0"/>
              </a:spcBef>
              <a:spcAft>
                <a:spcPct val="0"/>
              </a:spcAft>
              <a:defRPr>
                <a:solidFill>
                  <a:schemeClr val="tx1"/>
                </a:solidFill>
                <a:latin typeface="Arial" panose="020B0604020202020204" pitchFamily="34" charset="0"/>
              </a:defRPr>
            </a:lvl6pPr>
            <a:lvl7pPr marL="3001963" indent="-231775" eaLnBrk="0" fontAlgn="base" hangingPunct="0">
              <a:spcBef>
                <a:spcPct val="0"/>
              </a:spcBef>
              <a:spcAft>
                <a:spcPct val="0"/>
              </a:spcAft>
              <a:defRPr>
                <a:solidFill>
                  <a:schemeClr val="tx1"/>
                </a:solidFill>
                <a:latin typeface="Arial" panose="020B0604020202020204" pitchFamily="34" charset="0"/>
              </a:defRPr>
            </a:lvl7pPr>
            <a:lvl8pPr marL="3459163" indent="-231775" eaLnBrk="0" fontAlgn="base" hangingPunct="0">
              <a:spcBef>
                <a:spcPct val="0"/>
              </a:spcBef>
              <a:spcAft>
                <a:spcPct val="0"/>
              </a:spcAft>
              <a:defRPr>
                <a:solidFill>
                  <a:schemeClr val="tx1"/>
                </a:solidFill>
                <a:latin typeface="Arial" panose="020B0604020202020204" pitchFamily="34" charset="0"/>
              </a:defRPr>
            </a:lvl8pPr>
            <a:lvl9pPr marL="3916363" indent="-231775" eaLnBrk="0" fontAlgn="base" hangingPunct="0">
              <a:spcBef>
                <a:spcPct val="0"/>
              </a:spcBef>
              <a:spcAft>
                <a:spcPct val="0"/>
              </a:spcAft>
              <a:defRPr>
                <a:solidFill>
                  <a:schemeClr val="tx1"/>
                </a:solidFill>
                <a:latin typeface="Arial" panose="020B0604020202020204" pitchFamily="34" charset="0"/>
              </a:defRPr>
            </a:lvl9pPr>
          </a:lstStyle>
          <a:p>
            <a:fld id="{A7775DCF-BA4F-4547-B033-49C250D42B66}" type="slidenum">
              <a:rPr lang="en-US" altLang="en-US"/>
              <a:pPr/>
              <a:t>9</a:t>
            </a:fld>
            <a:endParaRPr lang="en-US" altLang="en-US" dirty="0"/>
          </a:p>
        </p:txBody>
      </p:sp>
      <p:sp>
        <p:nvSpPr>
          <p:cNvPr id="23555" name="Rectangle 2">
            <a:extLst>
              <a:ext uri="{FF2B5EF4-FFF2-40B4-BE49-F238E27FC236}">
                <a16:creationId xmlns:a16="http://schemas.microsoft.com/office/drawing/2014/main" id="{36F312F2-9A10-4F9E-9CF2-022DABCAC65B}"/>
              </a:ext>
            </a:extLst>
          </p:cNvPr>
          <p:cNvSpPr>
            <a:spLocks noGrp="1" noRot="1" noChangeAspect="1" noChangeArrowheads="1" noTextEdit="1"/>
          </p:cNvSpPr>
          <p:nvPr>
            <p:ph type="sldImg"/>
          </p:nvPr>
        </p:nvSpPr>
        <p:spPr>
          <a:ln/>
        </p:spPr>
      </p:sp>
      <p:sp>
        <p:nvSpPr>
          <p:cNvPr id="23556" name="Rectangle 3">
            <a:extLst>
              <a:ext uri="{FF2B5EF4-FFF2-40B4-BE49-F238E27FC236}">
                <a16:creationId xmlns:a16="http://schemas.microsoft.com/office/drawing/2014/main" id="{7835D175-55C1-4885-AE87-40AE29EF379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a:extLst>
              <a:ext uri="{FF2B5EF4-FFF2-40B4-BE49-F238E27FC236}">
                <a16:creationId xmlns:a16="http://schemas.microsoft.com/office/drawing/2014/main" id="{EE81C645-169B-4B22-B4DE-4EC7FF39768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54063" indent="-288925">
              <a:defRPr>
                <a:solidFill>
                  <a:schemeClr val="tx1"/>
                </a:solidFill>
                <a:latin typeface="Arial" panose="020B0604020202020204" pitchFamily="34" charset="0"/>
              </a:defRPr>
            </a:lvl2pPr>
            <a:lvl3pPr marL="1158875" indent="-231775">
              <a:defRPr>
                <a:solidFill>
                  <a:schemeClr val="tx1"/>
                </a:solidFill>
                <a:latin typeface="Arial" panose="020B0604020202020204" pitchFamily="34" charset="0"/>
              </a:defRPr>
            </a:lvl3pPr>
            <a:lvl4pPr marL="1624013" indent="-231775">
              <a:defRPr>
                <a:solidFill>
                  <a:schemeClr val="tx1"/>
                </a:solidFill>
                <a:latin typeface="Arial" panose="020B0604020202020204" pitchFamily="34" charset="0"/>
              </a:defRPr>
            </a:lvl4pPr>
            <a:lvl5pPr marL="2087563" indent="-231775">
              <a:defRPr>
                <a:solidFill>
                  <a:schemeClr val="tx1"/>
                </a:solidFill>
                <a:latin typeface="Arial" panose="020B0604020202020204" pitchFamily="34" charset="0"/>
              </a:defRPr>
            </a:lvl5pPr>
            <a:lvl6pPr marL="2544763" indent="-231775" eaLnBrk="0" fontAlgn="base" hangingPunct="0">
              <a:spcBef>
                <a:spcPct val="0"/>
              </a:spcBef>
              <a:spcAft>
                <a:spcPct val="0"/>
              </a:spcAft>
              <a:defRPr>
                <a:solidFill>
                  <a:schemeClr val="tx1"/>
                </a:solidFill>
                <a:latin typeface="Arial" panose="020B0604020202020204" pitchFamily="34" charset="0"/>
              </a:defRPr>
            </a:lvl6pPr>
            <a:lvl7pPr marL="3001963" indent="-231775" eaLnBrk="0" fontAlgn="base" hangingPunct="0">
              <a:spcBef>
                <a:spcPct val="0"/>
              </a:spcBef>
              <a:spcAft>
                <a:spcPct val="0"/>
              </a:spcAft>
              <a:defRPr>
                <a:solidFill>
                  <a:schemeClr val="tx1"/>
                </a:solidFill>
                <a:latin typeface="Arial" panose="020B0604020202020204" pitchFamily="34" charset="0"/>
              </a:defRPr>
            </a:lvl7pPr>
            <a:lvl8pPr marL="3459163" indent="-231775" eaLnBrk="0" fontAlgn="base" hangingPunct="0">
              <a:spcBef>
                <a:spcPct val="0"/>
              </a:spcBef>
              <a:spcAft>
                <a:spcPct val="0"/>
              </a:spcAft>
              <a:defRPr>
                <a:solidFill>
                  <a:schemeClr val="tx1"/>
                </a:solidFill>
                <a:latin typeface="Arial" panose="020B0604020202020204" pitchFamily="34" charset="0"/>
              </a:defRPr>
            </a:lvl8pPr>
            <a:lvl9pPr marL="3916363" indent="-231775" eaLnBrk="0" fontAlgn="base" hangingPunct="0">
              <a:spcBef>
                <a:spcPct val="0"/>
              </a:spcBef>
              <a:spcAft>
                <a:spcPct val="0"/>
              </a:spcAft>
              <a:defRPr>
                <a:solidFill>
                  <a:schemeClr val="tx1"/>
                </a:solidFill>
                <a:latin typeface="Arial" panose="020B0604020202020204" pitchFamily="34" charset="0"/>
              </a:defRPr>
            </a:lvl9pPr>
          </a:lstStyle>
          <a:p>
            <a:fld id="{3CEF6301-6C69-4058-8859-15FF6F588EFB}" type="slidenum">
              <a:rPr lang="en-US" altLang="en-US"/>
              <a:pPr/>
              <a:t>11</a:t>
            </a:fld>
            <a:endParaRPr lang="en-US" altLang="en-US" dirty="0"/>
          </a:p>
        </p:txBody>
      </p:sp>
      <p:sp>
        <p:nvSpPr>
          <p:cNvPr id="26627" name="Rectangle 2">
            <a:extLst>
              <a:ext uri="{FF2B5EF4-FFF2-40B4-BE49-F238E27FC236}">
                <a16:creationId xmlns:a16="http://schemas.microsoft.com/office/drawing/2014/main" id="{19895BBE-3E6A-429F-A725-C0B4B0DF36C9}"/>
              </a:ext>
            </a:extLst>
          </p:cNvPr>
          <p:cNvSpPr>
            <a:spLocks noGrp="1" noRot="1" noChangeAspect="1" noChangeArrowheads="1" noTextEdit="1"/>
          </p:cNvSpPr>
          <p:nvPr>
            <p:ph type="sldImg"/>
          </p:nvPr>
        </p:nvSpPr>
        <p:spPr>
          <a:ln/>
        </p:spPr>
      </p:sp>
      <p:sp>
        <p:nvSpPr>
          <p:cNvPr id="26628" name="Rectangle 3">
            <a:extLst>
              <a:ext uri="{FF2B5EF4-FFF2-40B4-BE49-F238E27FC236}">
                <a16:creationId xmlns:a16="http://schemas.microsoft.com/office/drawing/2014/main" id="{1ADBEDC7-1B24-439D-B84F-8C38345C898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a:extLst>
              <a:ext uri="{FF2B5EF4-FFF2-40B4-BE49-F238E27FC236}">
                <a16:creationId xmlns:a16="http://schemas.microsoft.com/office/drawing/2014/main" id="{097CF13E-9634-48D7-A721-353767E9CFF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54063" indent="-288925">
              <a:defRPr>
                <a:solidFill>
                  <a:schemeClr val="tx1"/>
                </a:solidFill>
                <a:latin typeface="Arial" panose="020B0604020202020204" pitchFamily="34" charset="0"/>
              </a:defRPr>
            </a:lvl2pPr>
            <a:lvl3pPr marL="1158875" indent="-231775">
              <a:defRPr>
                <a:solidFill>
                  <a:schemeClr val="tx1"/>
                </a:solidFill>
                <a:latin typeface="Arial" panose="020B0604020202020204" pitchFamily="34" charset="0"/>
              </a:defRPr>
            </a:lvl3pPr>
            <a:lvl4pPr marL="1624013" indent="-231775">
              <a:defRPr>
                <a:solidFill>
                  <a:schemeClr val="tx1"/>
                </a:solidFill>
                <a:latin typeface="Arial" panose="020B0604020202020204" pitchFamily="34" charset="0"/>
              </a:defRPr>
            </a:lvl4pPr>
            <a:lvl5pPr marL="2087563" indent="-231775">
              <a:defRPr>
                <a:solidFill>
                  <a:schemeClr val="tx1"/>
                </a:solidFill>
                <a:latin typeface="Arial" panose="020B0604020202020204" pitchFamily="34" charset="0"/>
              </a:defRPr>
            </a:lvl5pPr>
            <a:lvl6pPr marL="2544763" indent="-231775" eaLnBrk="0" fontAlgn="base" hangingPunct="0">
              <a:spcBef>
                <a:spcPct val="0"/>
              </a:spcBef>
              <a:spcAft>
                <a:spcPct val="0"/>
              </a:spcAft>
              <a:defRPr>
                <a:solidFill>
                  <a:schemeClr val="tx1"/>
                </a:solidFill>
                <a:latin typeface="Arial" panose="020B0604020202020204" pitchFamily="34" charset="0"/>
              </a:defRPr>
            </a:lvl6pPr>
            <a:lvl7pPr marL="3001963" indent="-231775" eaLnBrk="0" fontAlgn="base" hangingPunct="0">
              <a:spcBef>
                <a:spcPct val="0"/>
              </a:spcBef>
              <a:spcAft>
                <a:spcPct val="0"/>
              </a:spcAft>
              <a:defRPr>
                <a:solidFill>
                  <a:schemeClr val="tx1"/>
                </a:solidFill>
                <a:latin typeface="Arial" panose="020B0604020202020204" pitchFamily="34" charset="0"/>
              </a:defRPr>
            </a:lvl7pPr>
            <a:lvl8pPr marL="3459163" indent="-231775" eaLnBrk="0" fontAlgn="base" hangingPunct="0">
              <a:spcBef>
                <a:spcPct val="0"/>
              </a:spcBef>
              <a:spcAft>
                <a:spcPct val="0"/>
              </a:spcAft>
              <a:defRPr>
                <a:solidFill>
                  <a:schemeClr val="tx1"/>
                </a:solidFill>
                <a:latin typeface="Arial" panose="020B0604020202020204" pitchFamily="34" charset="0"/>
              </a:defRPr>
            </a:lvl8pPr>
            <a:lvl9pPr marL="3916363" indent="-231775" eaLnBrk="0" fontAlgn="base" hangingPunct="0">
              <a:spcBef>
                <a:spcPct val="0"/>
              </a:spcBef>
              <a:spcAft>
                <a:spcPct val="0"/>
              </a:spcAft>
              <a:defRPr>
                <a:solidFill>
                  <a:schemeClr val="tx1"/>
                </a:solidFill>
                <a:latin typeface="Arial" panose="020B0604020202020204" pitchFamily="34" charset="0"/>
              </a:defRPr>
            </a:lvl9pPr>
          </a:lstStyle>
          <a:p>
            <a:fld id="{DA22E08C-8C4E-408A-B9D3-A90FFE775C5A}" type="slidenum">
              <a:rPr lang="en-US" altLang="en-US"/>
              <a:pPr/>
              <a:t>13</a:t>
            </a:fld>
            <a:endParaRPr lang="en-US" altLang="en-US" dirty="0"/>
          </a:p>
        </p:txBody>
      </p:sp>
      <p:sp>
        <p:nvSpPr>
          <p:cNvPr id="29699" name="Rectangle 2">
            <a:extLst>
              <a:ext uri="{FF2B5EF4-FFF2-40B4-BE49-F238E27FC236}">
                <a16:creationId xmlns:a16="http://schemas.microsoft.com/office/drawing/2014/main" id="{4FD7209A-568C-4038-890E-E2D6873CFA39}"/>
              </a:ext>
            </a:extLst>
          </p:cNvPr>
          <p:cNvSpPr>
            <a:spLocks noGrp="1" noRot="1" noChangeAspect="1" noChangeArrowheads="1" noTextEdit="1"/>
          </p:cNvSpPr>
          <p:nvPr>
            <p:ph type="sldImg"/>
          </p:nvPr>
        </p:nvSpPr>
        <p:spPr>
          <a:ln/>
        </p:spPr>
      </p:sp>
      <p:sp>
        <p:nvSpPr>
          <p:cNvPr id="29700" name="Rectangle 3">
            <a:extLst>
              <a:ext uri="{FF2B5EF4-FFF2-40B4-BE49-F238E27FC236}">
                <a16:creationId xmlns:a16="http://schemas.microsoft.com/office/drawing/2014/main" id="{D6E81513-3C06-4AB6-ADA6-03CE4D6653D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a:extLst>
              <a:ext uri="{FF2B5EF4-FFF2-40B4-BE49-F238E27FC236}">
                <a16:creationId xmlns:a16="http://schemas.microsoft.com/office/drawing/2014/main" id="{BD5C9EA6-8D28-418D-B7CA-9424AF74C44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54063" indent="-288925">
              <a:defRPr>
                <a:solidFill>
                  <a:schemeClr val="tx1"/>
                </a:solidFill>
                <a:latin typeface="Arial" panose="020B0604020202020204" pitchFamily="34" charset="0"/>
              </a:defRPr>
            </a:lvl2pPr>
            <a:lvl3pPr marL="1158875" indent="-231775">
              <a:defRPr>
                <a:solidFill>
                  <a:schemeClr val="tx1"/>
                </a:solidFill>
                <a:latin typeface="Arial" panose="020B0604020202020204" pitchFamily="34" charset="0"/>
              </a:defRPr>
            </a:lvl3pPr>
            <a:lvl4pPr marL="1624013" indent="-231775">
              <a:defRPr>
                <a:solidFill>
                  <a:schemeClr val="tx1"/>
                </a:solidFill>
                <a:latin typeface="Arial" panose="020B0604020202020204" pitchFamily="34" charset="0"/>
              </a:defRPr>
            </a:lvl4pPr>
            <a:lvl5pPr marL="2087563" indent="-231775">
              <a:defRPr>
                <a:solidFill>
                  <a:schemeClr val="tx1"/>
                </a:solidFill>
                <a:latin typeface="Arial" panose="020B0604020202020204" pitchFamily="34" charset="0"/>
              </a:defRPr>
            </a:lvl5pPr>
            <a:lvl6pPr marL="2544763" indent="-231775" eaLnBrk="0" fontAlgn="base" hangingPunct="0">
              <a:spcBef>
                <a:spcPct val="0"/>
              </a:spcBef>
              <a:spcAft>
                <a:spcPct val="0"/>
              </a:spcAft>
              <a:defRPr>
                <a:solidFill>
                  <a:schemeClr val="tx1"/>
                </a:solidFill>
                <a:latin typeface="Arial" panose="020B0604020202020204" pitchFamily="34" charset="0"/>
              </a:defRPr>
            </a:lvl6pPr>
            <a:lvl7pPr marL="3001963" indent="-231775" eaLnBrk="0" fontAlgn="base" hangingPunct="0">
              <a:spcBef>
                <a:spcPct val="0"/>
              </a:spcBef>
              <a:spcAft>
                <a:spcPct val="0"/>
              </a:spcAft>
              <a:defRPr>
                <a:solidFill>
                  <a:schemeClr val="tx1"/>
                </a:solidFill>
                <a:latin typeface="Arial" panose="020B0604020202020204" pitchFamily="34" charset="0"/>
              </a:defRPr>
            </a:lvl7pPr>
            <a:lvl8pPr marL="3459163" indent="-231775" eaLnBrk="0" fontAlgn="base" hangingPunct="0">
              <a:spcBef>
                <a:spcPct val="0"/>
              </a:spcBef>
              <a:spcAft>
                <a:spcPct val="0"/>
              </a:spcAft>
              <a:defRPr>
                <a:solidFill>
                  <a:schemeClr val="tx1"/>
                </a:solidFill>
                <a:latin typeface="Arial" panose="020B0604020202020204" pitchFamily="34" charset="0"/>
              </a:defRPr>
            </a:lvl8pPr>
            <a:lvl9pPr marL="3916363" indent="-231775" eaLnBrk="0" fontAlgn="base" hangingPunct="0">
              <a:spcBef>
                <a:spcPct val="0"/>
              </a:spcBef>
              <a:spcAft>
                <a:spcPct val="0"/>
              </a:spcAft>
              <a:defRPr>
                <a:solidFill>
                  <a:schemeClr val="tx1"/>
                </a:solidFill>
                <a:latin typeface="Arial" panose="020B0604020202020204" pitchFamily="34" charset="0"/>
              </a:defRPr>
            </a:lvl9pPr>
          </a:lstStyle>
          <a:p>
            <a:fld id="{D1412EA7-014F-4A37-A633-82A6840AA747}" type="slidenum">
              <a:rPr lang="en-US" altLang="en-US"/>
              <a:pPr/>
              <a:t>14</a:t>
            </a:fld>
            <a:endParaRPr lang="en-US" altLang="en-US" dirty="0"/>
          </a:p>
        </p:txBody>
      </p:sp>
      <p:sp>
        <p:nvSpPr>
          <p:cNvPr id="31747" name="Rectangle 2">
            <a:extLst>
              <a:ext uri="{FF2B5EF4-FFF2-40B4-BE49-F238E27FC236}">
                <a16:creationId xmlns:a16="http://schemas.microsoft.com/office/drawing/2014/main" id="{15D8E6B5-4FDE-4496-8605-D2EB4D6BC220}"/>
              </a:ext>
            </a:extLst>
          </p:cNvPr>
          <p:cNvSpPr>
            <a:spLocks noGrp="1" noRot="1" noChangeAspect="1" noChangeArrowheads="1" noTextEdit="1"/>
          </p:cNvSpPr>
          <p:nvPr>
            <p:ph type="sldImg"/>
          </p:nvPr>
        </p:nvSpPr>
        <p:spPr>
          <a:ln/>
        </p:spPr>
      </p:sp>
      <p:sp>
        <p:nvSpPr>
          <p:cNvPr id="31748" name="Rectangle 3">
            <a:extLst>
              <a:ext uri="{FF2B5EF4-FFF2-40B4-BE49-F238E27FC236}">
                <a16:creationId xmlns:a16="http://schemas.microsoft.com/office/drawing/2014/main" id="{E717E453-8EE7-4FB3-AE8E-7F3D045141F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a:extLst>
              <a:ext uri="{FF2B5EF4-FFF2-40B4-BE49-F238E27FC236}">
                <a16:creationId xmlns:a16="http://schemas.microsoft.com/office/drawing/2014/main" id="{BE0E2E55-9316-4303-AEF2-A45B416BF7C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54063" indent="-288925">
              <a:defRPr>
                <a:solidFill>
                  <a:schemeClr val="tx1"/>
                </a:solidFill>
                <a:latin typeface="Arial" panose="020B0604020202020204" pitchFamily="34" charset="0"/>
              </a:defRPr>
            </a:lvl2pPr>
            <a:lvl3pPr marL="1158875" indent="-231775">
              <a:defRPr>
                <a:solidFill>
                  <a:schemeClr val="tx1"/>
                </a:solidFill>
                <a:latin typeface="Arial" panose="020B0604020202020204" pitchFamily="34" charset="0"/>
              </a:defRPr>
            </a:lvl3pPr>
            <a:lvl4pPr marL="1624013" indent="-231775">
              <a:defRPr>
                <a:solidFill>
                  <a:schemeClr val="tx1"/>
                </a:solidFill>
                <a:latin typeface="Arial" panose="020B0604020202020204" pitchFamily="34" charset="0"/>
              </a:defRPr>
            </a:lvl4pPr>
            <a:lvl5pPr marL="2087563" indent="-231775">
              <a:defRPr>
                <a:solidFill>
                  <a:schemeClr val="tx1"/>
                </a:solidFill>
                <a:latin typeface="Arial" panose="020B0604020202020204" pitchFamily="34" charset="0"/>
              </a:defRPr>
            </a:lvl5pPr>
            <a:lvl6pPr marL="2544763" indent="-231775" eaLnBrk="0" fontAlgn="base" hangingPunct="0">
              <a:spcBef>
                <a:spcPct val="0"/>
              </a:spcBef>
              <a:spcAft>
                <a:spcPct val="0"/>
              </a:spcAft>
              <a:defRPr>
                <a:solidFill>
                  <a:schemeClr val="tx1"/>
                </a:solidFill>
                <a:latin typeface="Arial" panose="020B0604020202020204" pitchFamily="34" charset="0"/>
              </a:defRPr>
            </a:lvl6pPr>
            <a:lvl7pPr marL="3001963" indent="-231775" eaLnBrk="0" fontAlgn="base" hangingPunct="0">
              <a:spcBef>
                <a:spcPct val="0"/>
              </a:spcBef>
              <a:spcAft>
                <a:spcPct val="0"/>
              </a:spcAft>
              <a:defRPr>
                <a:solidFill>
                  <a:schemeClr val="tx1"/>
                </a:solidFill>
                <a:latin typeface="Arial" panose="020B0604020202020204" pitchFamily="34" charset="0"/>
              </a:defRPr>
            </a:lvl7pPr>
            <a:lvl8pPr marL="3459163" indent="-231775" eaLnBrk="0" fontAlgn="base" hangingPunct="0">
              <a:spcBef>
                <a:spcPct val="0"/>
              </a:spcBef>
              <a:spcAft>
                <a:spcPct val="0"/>
              </a:spcAft>
              <a:defRPr>
                <a:solidFill>
                  <a:schemeClr val="tx1"/>
                </a:solidFill>
                <a:latin typeface="Arial" panose="020B0604020202020204" pitchFamily="34" charset="0"/>
              </a:defRPr>
            </a:lvl8pPr>
            <a:lvl9pPr marL="3916363" indent="-231775" eaLnBrk="0" fontAlgn="base" hangingPunct="0">
              <a:spcBef>
                <a:spcPct val="0"/>
              </a:spcBef>
              <a:spcAft>
                <a:spcPct val="0"/>
              </a:spcAft>
              <a:defRPr>
                <a:solidFill>
                  <a:schemeClr val="tx1"/>
                </a:solidFill>
                <a:latin typeface="Arial" panose="020B0604020202020204" pitchFamily="34" charset="0"/>
              </a:defRPr>
            </a:lvl9pPr>
          </a:lstStyle>
          <a:p>
            <a:fld id="{5697B4D4-D5F1-45EE-96BB-3DE1704A567B}" type="slidenum">
              <a:rPr lang="en-US" altLang="en-US"/>
              <a:pPr/>
              <a:t>16</a:t>
            </a:fld>
            <a:endParaRPr lang="en-US" altLang="en-US" dirty="0"/>
          </a:p>
        </p:txBody>
      </p:sp>
      <p:sp>
        <p:nvSpPr>
          <p:cNvPr id="34819" name="Rectangle 2">
            <a:extLst>
              <a:ext uri="{FF2B5EF4-FFF2-40B4-BE49-F238E27FC236}">
                <a16:creationId xmlns:a16="http://schemas.microsoft.com/office/drawing/2014/main" id="{5227263A-6A00-4968-81C3-9EA96DCAD833}"/>
              </a:ext>
            </a:extLst>
          </p:cNvPr>
          <p:cNvSpPr>
            <a:spLocks noGrp="1" noRot="1" noChangeAspect="1" noChangeArrowheads="1" noTextEdit="1"/>
          </p:cNvSpPr>
          <p:nvPr>
            <p:ph type="sldImg"/>
          </p:nvPr>
        </p:nvSpPr>
        <p:spPr>
          <a:ln/>
        </p:spPr>
      </p:sp>
      <p:sp>
        <p:nvSpPr>
          <p:cNvPr id="34820" name="Rectangle 3">
            <a:extLst>
              <a:ext uri="{FF2B5EF4-FFF2-40B4-BE49-F238E27FC236}">
                <a16:creationId xmlns:a16="http://schemas.microsoft.com/office/drawing/2014/main" id="{0B578D9D-8CC5-46D5-A5BB-2B43AC3516B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DBB6388-340B-464A-9B42-0C3549D32144}"/>
              </a:ext>
            </a:extLst>
          </p:cNvPr>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5" name="Rectangle 4">
            <a:extLst>
              <a:ext uri="{FF2B5EF4-FFF2-40B4-BE49-F238E27FC236}">
                <a16:creationId xmlns:a16="http://schemas.microsoft.com/office/drawing/2014/main" id="{23333450-184C-4AEA-92D2-0BE810FED7BD}"/>
              </a:ext>
            </a:extLst>
          </p:cNvPr>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6" name="Rectangle 5">
            <a:extLst>
              <a:ext uri="{FF2B5EF4-FFF2-40B4-BE49-F238E27FC236}">
                <a16:creationId xmlns:a16="http://schemas.microsoft.com/office/drawing/2014/main" id="{DB302070-473F-4B56-A53C-6C9402734E05}"/>
              </a:ext>
            </a:extLst>
          </p:cNvPr>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7" name="Rectangle 6">
            <a:extLst>
              <a:ext uri="{FF2B5EF4-FFF2-40B4-BE49-F238E27FC236}">
                <a16:creationId xmlns:a16="http://schemas.microsoft.com/office/drawing/2014/main" id="{64A6ECC9-DF64-4CC6-8E4B-AA468DD7969C}"/>
              </a:ext>
            </a:extLst>
          </p:cNvPr>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10" name="Straight Connector 9">
            <a:extLst>
              <a:ext uri="{FF2B5EF4-FFF2-40B4-BE49-F238E27FC236}">
                <a16:creationId xmlns:a16="http://schemas.microsoft.com/office/drawing/2014/main" id="{B091CA29-1338-4308-B470-F06529D18454}"/>
              </a:ext>
            </a:extLst>
          </p:cNvPr>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a:defRPr/>
            </a:pPr>
            <a:endParaRPr lang="en-US" dirty="0">
              <a:latin typeface="Arial" charset="0"/>
            </a:endParaRPr>
          </a:p>
        </p:txBody>
      </p:sp>
      <p:sp>
        <p:nvSpPr>
          <p:cNvPr id="11" name="Straight Connector 10">
            <a:extLst>
              <a:ext uri="{FF2B5EF4-FFF2-40B4-BE49-F238E27FC236}">
                <a16:creationId xmlns:a16="http://schemas.microsoft.com/office/drawing/2014/main" id="{33239CC4-CEB0-4EDD-9E9F-8EB2AE905681}"/>
              </a:ext>
            </a:extLst>
          </p:cNvPr>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a:defRPr/>
            </a:pPr>
            <a:endParaRPr lang="en-US" dirty="0">
              <a:latin typeface="Arial" charset="0"/>
            </a:endParaRPr>
          </a:p>
        </p:txBody>
      </p:sp>
      <p:sp>
        <p:nvSpPr>
          <p:cNvPr id="12" name="Straight Connector 11">
            <a:extLst>
              <a:ext uri="{FF2B5EF4-FFF2-40B4-BE49-F238E27FC236}">
                <a16:creationId xmlns:a16="http://schemas.microsoft.com/office/drawing/2014/main" id="{84A14B0B-36FC-421E-A6E4-CF7ECD9D031F}"/>
              </a:ext>
            </a:extLst>
          </p:cNvPr>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a:defRPr/>
            </a:pPr>
            <a:endParaRPr lang="en-US" dirty="0">
              <a:latin typeface="Arial" charset="0"/>
            </a:endParaRPr>
          </a:p>
        </p:txBody>
      </p:sp>
      <p:sp>
        <p:nvSpPr>
          <p:cNvPr id="13" name="Straight Connector 12">
            <a:extLst>
              <a:ext uri="{FF2B5EF4-FFF2-40B4-BE49-F238E27FC236}">
                <a16:creationId xmlns:a16="http://schemas.microsoft.com/office/drawing/2014/main" id="{5650BECD-25B1-439C-9E66-268C15BDC38C}"/>
              </a:ext>
            </a:extLst>
          </p:cNvPr>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a:defRPr/>
            </a:pPr>
            <a:endParaRPr lang="en-US" dirty="0">
              <a:latin typeface="Arial" charset="0"/>
            </a:endParaRPr>
          </a:p>
        </p:txBody>
      </p:sp>
      <p:sp>
        <p:nvSpPr>
          <p:cNvPr id="14" name="Straight Connector 13">
            <a:extLst>
              <a:ext uri="{FF2B5EF4-FFF2-40B4-BE49-F238E27FC236}">
                <a16:creationId xmlns:a16="http://schemas.microsoft.com/office/drawing/2014/main" id="{5F1F55AD-5B49-41EF-BA09-2F98BD5F8972}"/>
              </a:ext>
            </a:extLst>
          </p:cNvPr>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a:defRPr/>
            </a:pPr>
            <a:endParaRPr lang="en-US" dirty="0">
              <a:latin typeface="Arial" charset="0"/>
            </a:endParaRPr>
          </a:p>
        </p:txBody>
      </p:sp>
      <p:sp>
        <p:nvSpPr>
          <p:cNvPr id="15" name="Straight Connector 14">
            <a:extLst>
              <a:ext uri="{FF2B5EF4-FFF2-40B4-BE49-F238E27FC236}">
                <a16:creationId xmlns:a16="http://schemas.microsoft.com/office/drawing/2014/main" id="{86503645-E63F-4AC0-9F9F-2DB9F0492475}"/>
              </a:ext>
            </a:extLst>
          </p:cNvPr>
          <p:cNvSpPr>
            <a:spLocks noChangeShapeType="1"/>
          </p:cNvSpPr>
          <p:nvPr/>
        </p:nvSpPr>
        <p:spPr bwMode="auto">
          <a:xfrm>
            <a:off x="911383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a:defRPr/>
            </a:pPr>
            <a:endParaRPr lang="en-US" dirty="0">
              <a:latin typeface="Arial" charset="0"/>
            </a:endParaRPr>
          </a:p>
        </p:txBody>
      </p:sp>
      <p:sp>
        <p:nvSpPr>
          <p:cNvPr id="16" name="Rectangle 15">
            <a:extLst>
              <a:ext uri="{FF2B5EF4-FFF2-40B4-BE49-F238E27FC236}">
                <a16:creationId xmlns:a16="http://schemas.microsoft.com/office/drawing/2014/main" id="{A516C000-D119-47B1-98E5-B032C84B0507}"/>
              </a:ext>
            </a:extLst>
          </p:cNvPr>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17" name="Oval 16">
            <a:extLst>
              <a:ext uri="{FF2B5EF4-FFF2-40B4-BE49-F238E27FC236}">
                <a16:creationId xmlns:a16="http://schemas.microsoft.com/office/drawing/2014/main" id="{034C5020-CE52-441C-96E1-440AB90240B6}"/>
              </a:ext>
            </a:extLst>
          </p:cNvPr>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18" name="Oval 17">
            <a:extLst>
              <a:ext uri="{FF2B5EF4-FFF2-40B4-BE49-F238E27FC236}">
                <a16:creationId xmlns:a16="http://schemas.microsoft.com/office/drawing/2014/main" id="{4BEDFECE-6D36-4A5B-B6F9-6B8CF33CAFB5}"/>
              </a:ext>
            </a:extLst>
          </p:cNvPr>
          <p:cNvSpPr/>
          <p:nvPr/>
        </p:nvSpPr>
        <p:spPr bwMode="auto">
          <a:xfrm>
            <a:off x="1309688" y="4867275"/>
            <a:ext cx="641350"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19" name="Oval 18">
            <a:extLst>
              <a:ext uri="{FF2B5EF4-FFF2-40B4-BE49-F238E27FC236}">
                <a16:creationId xmlns:a16="http://schemas.microsoft.com/office/drawing/2014/main" id="{14B3027E-D835-4876-998F-DDCED8613D9C}"/>
              </a:ext>
            </a:extLst>
          </p:cNvPr>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20" name="Oval 19">
            <a:extLst>
              <a:ext uri="{FF2B5EF4-FFF2-40B4-BE49-F238E27FC236}">
                <a16:creationId xmlns:a16="http://schemas.microsoft.com/office/drawing/2014/main" id="{646D5FF8-21E0-4D9D-AD8B-B3586A71778E}"/>
              </a:ext>
            </a:extLst>
          </p:cNvPr>
          <p:cNvSpPr/>
          <p:nvPr/>
        </p:nvSpPr>
        <p:spPr bwMode="auto">
          <a:xfrm>
            <a:off x="1663700" y="5788025"/>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21" name="Oval 20">
            <a:extLst>
              <a:ext uri="{FF2B5EF4-FFF2-40B4-BE49-F238E27FC236}">
                <a16:creationId xmlns:a16="http://schemas.microsoft.com/office/drawing/2014/main" id="{B9B43D7A-329D-4DBB-B806-A49A50D2FFE2}"/>
              </a:ext>
            </a:extLst>
          </p:cNvPr>
          <p:cNvSpPr/>
          <p:nvPr/>
        </p:nvSpPr>
        <p:spPr>
          <a:xfrm>
            <a:off x="1905000" y="4495800"/>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8" name="Title 7"/>
          <p:cNvSpPr>
            <a:spLocks noGrp="1"/>
          </p:cNvSpPr>
          <p:nvPr>
            <p:ph type="ctrTitle"/>
          </p:nvPr>
        </p:nvSpPr>
        <p:spPr>
          <a:xfrm>
            <a:off x="2286000" y="3124200"/>
            <a:ext cx="6172200" cy="1894362"/>
          </a:xfrm>
        </p:spPr>
        <p:txBody>
          <a:bodyPr/>
          <a:lstStyle>
            <a:lvl1pPr>
              <a:defRPr b="1"/>
            </a:lvl1pPr>
          </a:lstStyle>
          <a:p>
            <a:r>
              <a:rPr lang="en-US"/>
              <a:t>Click to edit Master title style</a:t>
            </a:r>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22" name="Date Placeholder 27">
            <a:extLst>
              <a:ext uri="{FF2B5EF4-FFF2-40B4-BE49-F238E27FC236}">
                <a16:creationId xmlns:a16="http://schemas.microsoft.com/office/drawing/2014/main" id="{7FBF492D-BA16-408F-866A-298618AB0481}"/>
              </a:ext>
            </a:extLst>
          </p:cNvPr>
          <p:cNvSpPr>
            <a:spLocks noGrp="1"/>
          </p:cNvSpPr>
          <p:nvPr>
            <p:ph type="dt" sz="half" idx="10"/>
          </p:nvPr>
        </p:nvSpPr>
        <p:spPr bwMode="auto">
          <a:xfrm rot="5400000">
            <a:off x="7764463" y="1174750"/>
            <a:ext cx="2286000" cy="381000"/>
          </a:xfrm>
        </p:spPr>
        <p:txBody>
          <a:bodyPr/>
          <a:lstStyle>
            <a:lvl1pPr>
              <a:defRPr/>
            </a:lvl1pPr>
          </a:lstStyle>
          <a:p>
            <a:pPr>
              <a:defRPr/>
            </a:pPr>
            <a:endParaRPr lang="en-US"/>
          </a:p>
        </p:txBody>
      </p:sp>
      <p:sp>
        <p:nvSpPr>
          <p:cNvPr id="23" name="Footer Placeholder 16">
            <a:extLst>
              <a:ext uri="{FF2B5EF4-FFF2-40B4-BE49-F238E27FC236}">
                <a16:creationId xmlns:a16="http://schemas.microsoft.com/office/drawing/2014/main" id="{192935D3-41B5-415B-A386-07EB1773565F}"/>
              </a:ext>
            </a:extLst>
          </p:cNvPr>
          <p:cNvSpPr>
            <a:spLocks noGrp="1"/>
          </p:cNvSpPr>
          <p:nvPr>
            <p:ph type="ftr" sz="quarter" idx="11"/>
          </p:nvPr>
        </p:nvSpPr>
        <p:spPr bwMode="auto">
          <a:xfrm rot="5400000">
            <a:off x="7077076" y="4181475"/>
            <a:ext cx="3657600" cy="384175"/>
          </a:xfrm>
        </p:spPr>
        <p:txBody>
          <a:bodyPr/>
          <a:lstStyle>
            <a:lvl1pPr>
              <a:defRPr/>
            </a:lvl1pPr>
          </a:lstStyle>
          <a:p>
            <a:pPr>
              <a:defRPr/>
            </a:pPr>
            <a:endParaRPr lang="en-US"/>
          </a:p>
        </p:txBody>
      </p:sp>
      <p:sp>
        <p:nvSpPr>
          <p:cNvPr id="24" name="Slide Number Placeholder 28">
            <a:extLst>
              <a:ext uri="{FF2B5EF4-FFF2-40B4-BE49-F238E27FC236}">
                <a16:creationId xmlns:a16="http://schemas.microsoft.com/office/drawing/2014/main" id="{EC93924B-2CD3-430B-A16B-9DDDABAF94CC}"/>
              </a:ext>
            </a:extLst>
          </p:cNvPr>
          <p:cNvSpPr>
            <a:spLocks noGrp="1"/>
          </p:cNvSpPr>
          <p:nvPr>
            <p:ph type="sldNum" sz="quarter" idx="12"/>
          </p:nvPr>
        </p:nvSpPr>
        <p:spPr bwMode="auto">
          <a:xfrm>
            <a:off x="1325563" y="4929188"/>
            <a:ext cx="609600" cy="517525"/>
          </a:xfrm>
        </p:spPr>
        <p:txBody>
          <a:bodyPr/>
          <a:lstStyle>
            <a:lvl1pPr>
              <a:defRPr/>
            </a:lvl1pPr>
          </a:lstStyle>
          <a:p>
            <a:fld id="{220321E3-5EE4-444A-A84B-BD44C5D9622F}" type="slidenum">
              <a:rPr lang="en-US" altLang="en-US"/>
              <a:pPr/>
              <a:t>‹#›</a:t>
            </a:fld>
            <a:endParaRPr lang="en-US" altLang="en-US"/>
          </a:p>
        </p:txBody>
      </p:sp>
    </p:spTree>
    <p:extLst>
      <p:ext uri="{BB962C8B-B14F-4D97-AF65-F5344CB8AC3E}">
        <p14:creationId xmlns:p14="http://schemas.microsoft.com/office/powerpoint/2010/main" val="3644258112"/>
      </p:ext>
    </p:extLst>
  </p:cSld>
  <p:clrMapOvr>
    <a:overrideClrMapping bg1="lt1" tx1="dk1" bg2="lt2" tx2="dk2" accent1="accent1" accent2="accent2" accent3="accent3" accent4="accent4" accent5="accent5" accent6="accent6" hlink="hlink" folHlink="folHlink"/>
  </p:clrMapOvr>
  <p:transition spd="slow">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a:extLst>
              <a:ext uri="{FF2B5EF4-FFF2-40B4-BE49-F238E27FC236}">
                <a16:creationId xmlns:a16="http://schemas.microsoft.com/office/drawing/2014/main" id="{E8EC7D74-7CC9-4424-B05F-44E1E18649DC}"/>
              </a:ext>
            </a:extLst>
          </p:cNvPr>
          <p:cNvSpPr>
            <a:spLocks noGrp="1"/>
          </p:cNvSpPr>
          <p:nvPr>
            <p:ph type="dt" sz="half" idx="10"/>
          </p:nvPr>
        </p:nvSpPr>
        <p:spPr/>
        <p:txBody>
          <a:bodyPr/>
          <a:lstStyle>
            <a:lvl1pPr>
              <a:defRPr/>
            </a:lvl1pPr>
          </a:lstStyle>
          <a:p>
            <a:pPr>
              <a:defRPr/>
            </a:pPr>
            <a:endParaRPr lang="en-US"/>
          </a:p>
        </p:txBody>
      </p:sp>
      <p:sp>
        <p:nvSpPr>
          <p:cNvPr id="5" name="Footer Placeholder 2">
            <a:extLst>
              <a:ext uri="{FF2B5EF4-FFF2-40B4-BE49-F238E27FC236}">
                <a16:creationId xmlns:a16="http://schemas.microsoft.com/office/drawing/2014/main" id="{53ACC937-374B-49B6-8AC2-B7F5604E0E86}"/>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22">
            <a:extLst>
              <a:ext uri="{FF2B5EF4-FFF2-40B4-BE49-F238E27FC236}">
                <a16:creationId xmlns:a16="http://schemas.microsoft.com/office/drawing/2014/main" id="{0A235239-C95A-4783-BAF4-285E90B33511}"/>
              </a:ext>
            </a:extLst>
          </p:cNvPr>
          <p:cNvSpPr>
            <a:spLocks noGrp="1"/>
          </p:cNvSpPr>
          <p:nvPr>
            <p:ph type="sldNum" sz="quarter" idx="12"/>
          </p:nvPr>
        </p:nvSpPr>
        <p:spPr/>
        <p:txBody>
          <a:bodyPr/>
          <a:lstStyle>
            <a:lvl1pPr>
              <a:defRPr/>
            </a:lvl1pPr>
          </a:lstStyle>
          <a:p>
            <a:fld id="{C6B76B6B-6CBB-4CE1-A3C5-F210A27BC023}" type="slidenum">
              <a:rPr lang="en-US" altLang="en-US"/>
              <a:pPr/>
              <a:t>‹#›</a:t>
            </a:fld>
            <a:endParaRPr lang="en-US" altLang="en-US"/>
          </a:p>
        </p:txBody>
      </p:sp>
    </p:spTree>
    <p:extLst>
      <p:ext uri="{BB962C8B-B14F-4D97-AF65-F5344CB8AC3E}">
        <p14:creationId xmlns:p14="http://schemas.microsoft.com/office/powerpoint/2010/main" val="1281610309"/>
      </p:ext>
    </p:extLst>
  </p:cSld>
  <p:clrMapOvr>
    <a:masterClrMapping/>
  </p:clrMapOvr>
  <p:transition spd="slow">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a:extLst>
              <a:ext uri="{FF2B5EF4-FFF2-40B4-BE49-F238E27FC236}">
                <a16:creationId xmlns:a16="http://schemas.microsoft.com/office/drawing/2014/main" id="{08654D26-B777-4D54-BF28-8C61247A86BB}"/>
              </a:ext>
            </a:extLst>
          </p:cNvPr>
          <p:cNvSpPr>
            <a:spLocks noGrp="1"/>
          </p:cNvSpPr>
          <p:nvPr>
            <p:ph type="dt" sz="half" idx="10"/>
          </p:nvPr>
        </p:nvSpPr>
        <p:spPr/>
        <p:txBody>
          <a:bodyPr/>
          <a:lstStyle>
            <a:lvl1pPr>
              <a:defRPr/>
            </a:lvl1pPr>
          </a:lstStyle>
          <a:p>
            <a:pPr>
              <a:defRPr/>
            </a:pPr>
            <a:endParaRPr lang="en-US"/>
          </a:p>
        </p:txBody>
      </p:sp>
      <p:sp>
        <p:nvSpPr>
          <p:cNvPr id="5" name="Footer Placeholder 2">
            <a:extLst>
              <a:ext uri="{FF2B5EF4-FFF2-40B4-BE49-F238E27FC236}">
                <a16:creationId xmlns:a16="http://schemas.microsoft.com/office/drawing/2014/main" id="{3B1A6FB7-7082-4A4B-B061-573D1FD94BAD}"/>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22">
            <a:extLst>
              <a:ext uri="{FF2B5EF4-FFF2-40B4-BE49-F238E27FC236}">
                <a16:creationId xmlns:a16="http://schemas.microsoft.com/office/drawing/2014/main" id="{CA963920-5BBF-4612-8534-CAB175DA7B14}"/>
              </a:ext>
            </a:extLst>
          </p:cNvPr>
          <p:cNvSpPr>
            <a:spLocks noGrp="1"/>
          </p:cNvSpPr>
          <p:nvPr>
            <p:ph type="sldNum" sz="quarter" idx="12"/>
          </p:nvPr>
        </p:nvSpPr>
        <p:spPr/>
        <p:txBody>
          <a:bodyPr/>
          <a:lstStyle>
            <a:lvl1pPr>
              <a:defRPr/>
            </a:lvl1pPr>
          </a:lstStyle>
          <a:p>
            <a:fld id="{3584B3EC-C347-46E4-88C9-A17D2F4BF84D}" type="slidenum">
              <a:rPr lang="en-US" altLang="en-US"/>
              <a:pPr/>
              <a:t>‹#›</a:t>
            </a:fld>
            <a:endParaRPr lang="en-US" altLang="en-US"/>
          </a:p>
        </p:txBody>
      </p:sp>
    </p:spTree>
    <p:extLst>
      <p:ext uri="{BB962C8B-B14F-4D97-AF65-F5344CB8AC3E}">
        <p14:creationId xmlns:p14="http://schemas.microsoft.com/office/powerpoint/2010/main" val="2376442115"/>
      </p:ext>
    </p:extLst>
  </p:cSld>
  <p:clrMapOvr>
    <a:masterClrMapping/>
  </p:clrMapOvr>
  <p:transition spd="slow">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8" name="Content Placeholder 7"/>
          <p:cNvSpPr>
            <a:spLocks noGrp="1"/>
          </p:cNvSpPr>
          <p:nvPr>
            <p:ph sz="quarter" idx="1"/>
          </p:nvPr>
        </p:nvSpPr>
        <p:spPr>
          <a:xfrm>
            <a:off x="457200" y="1600200"/>
            <a:ext cx="7467600" cy="48737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6">
            <a:extLst>
              <a:ext uri="{FF2B5EF4-FFF2-40B4-BE49-F238E27FC236}">
                <a16:creationId xmlns:a16="http://schemas.microsoft.com/office/drawing/2014/main" id="{BE0F48B8-3705-4325-BCBA-8104958E8187}"/>
              </a:ext>
            </a:extLst>
          </p:cNvPr>
          <p:cNvSpPr>
            <a:spLocks noGrp="1"/>
          </p:cNvSpPr>
          <p:nvPr>
            <p:ph type="dt" sz="half" idx="10"/>
          </p:nvPr>
        </p:nvSpPr>
        <p:spPr/>
        <p:txBody>
          <a:bodyPr rtlCol="0"/>
          <a:lstStyle>
            <a:lvl1pPr>
              <a:defRPr/>
            </a:lvl1pPr>
          </a:lstStyle>
          <a:p>
            <a:pPr>
              <a:defRPr/>
            </a:pPr>
            <a:endParaRPr lang="en-US"/>
          </a:p>
        </p:txBody>
      </p:sp>
      <p:sp>
        <p:nvSpPr>
          <p:cNvPr id="5" name="Slide Number Placeholder 8">
            <a:extLst>
              <a:ext uri="{FF2B5EF4-FFF2-40B4-BE49-F238E27FC236}">
                <a16:creationId xmlns:a16="http://schemas.microsoft.com/office/drawing/2014/main" id="{7779EF1B-5593-46D7-8F4A-23E2B09EC7A7}"/>
              </a:ext>
            </a:extLst>
          </p:cNvPr>
          <p:cNvSpPr>
            <a:spLocks noGrp="1"/>
          </p:cNvSpPr>
          <p:nvPr>
            <p:ph type="sldNum" sz="quarter" idx="11"/>
          </p:nvPr>
        </p:nvSpPr>
        <p:spPr/>
        <p:txBody>
          <a:bodyPr/>
          <a:lstStyle>
            <a:lvl1pPr>
              <a:defRPr/>
            </a:lvl1pPr>
          </a:lstStyle>
          <a:p>
            <a:fld id="{93F0D717-9E0E-4D67-989F-E2DF31079892}" type="slidenum">
              <a:rPr lang="en-US" altLang="en-US"/>
              <a:pPr/>
              <a:t>‹#›</a:t>
            </a:fld>
            <a:endParaRPr lang="en-US" altLang="en-US"/>
          </a:p>
        </p:txBody>
      </p:sp>
      <p:sp>
        <p:nvSpPr>
          <p:cNvPr id="6" name="Footer Placeholder 9">
            <a:extLst>
              <a:ext uri="{FF2B5EF4-FFF2-40B4-BE49-F238E27FC236}">
                <a16:creationId xmlns:a16="http://schemas.microsoft.com/office/drawing/2014/main" id="{A97544B7-AC99-4C26-ACC1-DA7D93620D0A}"/>
              </a:ext>
            </a:extLst>
          </p:cNvPr>
          <p:cNvSpPr>
            <a:spLocks noGrp="1"/>
          </p:cNvSpPr>
          <p:nvPr>
            <p:ph type="ftr" sz="quarter" idx="12"/>
          </p:nvPr>
        </p:nvSpPr>
        <p:spPr/>
        <p:txBody>
          <a:bodyPr rtlCol="0"/>
          <a:lstStyle>
            <a:lvl1pPr>
              <a:defRPr/>
            </a:lvl1pPr>
          </a:lstStyle>
          <a:p>
            <a:pPr>
              <a:defRPr/>
            </a:pPr>
            <a:endParaRPr lang="en-US"/>
          </a:p>
        </p:txBody>
      </p:sp>
    </p:spTree>
    <p:extLst>
      <p:ext uri="{BB962C8B-B14F-4D97-AF65-F5344CB8AC3E}">
        <p14:creationId xmlns:p14="http://schemas.microsoft.com/office/powerpoint/2010/main" val="1285688638"/>
      </p:ext>
    </p:extLst>
  </p:cSld>
  <p:clrMapOvr>
    <a:masterClrMapping/>
  </p:clrMapOvr>
  <p:transition spd="slow">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8904DEB-411E-4A64-A7B4-8981984614D3}"/>
              </a:ext>
            </a:extLst>
          </p:cNvPr>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5" name="Rectangle 4">
            <a:extLst>
              <a:ext uri="{FF2B5EF4-FFF2-40B4-BE49-F238E27FC236}">
                <a16:creationId xmlns:a16="http://schemas.microsoft.com/office/drawing/2014/main" id="{BD7913E3-F8CD-42ED-B3DD-AA249A4CE665}"/>
              </a:ext>
            </a:extLst>
          </p:cNvPr>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6" name="Rectangle 5">
            <a:extLst>
              <a:ext uri="{FF2B5EF4-FFF2-40B4-BE49-F238E27FC236}">
                <a16:creationId xmlns:a16="http://schemas.microsoft.com/office/drawing/2014/main" id="{9A446200-AA27-4701-8379-708532A8AD8C}"/>
              </a:ext>
            </a:extLst>
          </p:cNvPr>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7" name="Rectangle 6">
            <a:extLst>
              <a:ext uri="{FF2B5EF4-FFF2-40B4-BE49-F238E27FC236}">
                <a16:creationId xmlns:a16="http://schemas.microsoft.com/office/drawing/2014/main" id="{9762CD80-DAA4-47B6-A183-44783A935AE1}"/>
              </a:ext>
            </a:extLst>
          </p:cNvPr>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8" name="Straight Connector 7">
            <a:extLst>
              <a:ext uri="{FF2B5EF4-FFF2-40B4-BE49-F238E27FC236}">
                <a16:creationId xmlns:a16="http://schemas.microsoft.com/office/drawing/2014/main" id="{CB04ABA7-6973-478A-8D43-F8F508620C3D}"/>
              </a:ext>
            </a:extLst>
          </p:cNvPr>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a:defRPr/>
            </a:pPr>
            <a:endParaRPr lang="en-US" dirty="0">
              <a:latin typeface="Arial" charset="0"/>
            </a:endParaRPr>
          </a:p>
        </p:txBody>
      </p:sp>
      <p:sp>
        <p:nvSpPr>
          <p:cNvPr id="9" name="Straight Connector 8">
            <a:extLst>
              <a:ext uri="{FF2B5EF4-FFF2-40B4-BE49-F238E27FC236}">
                <a16:creationId xmlns:a16="http://schemas.microsoft.com/office/drawing/2014/main" id="{880FC7EB-F4BD-48C3-8F6A-C38888BD70E6}"/>
              </a:ext>
            </a:extLst>
          </p:cNvPr>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a:defRPr/>
            </a:pPr>
            <a:endParaRPr lang="en-US" dirty="0">
              <a:latin typeface="Arial" charset="0"/>
            </a:endParaRPr>
          </a:p>
        </p:txBody>
      </p:sp>
      <p:sp>
        <p:nvSpPr>
          <p:cNvPr id="10" name="Straight Connector 9">
            <a:extLst>
              <a:ext uri="{FF2B5EF4-FFF2-40B4-BE49-F238E27FC236}">
                <a16:creationId xmlns:a16="http://schemas.microsoft.com/office/drawing/2014/main" id="{C9B02506-8AA2-4C89-B709-FD89F917A347}"/>
              </a:ext>
            </a:extLst>
          </p:cNvPr>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a:defRPr/>
            </a:pPr>
            <a:endParaRPr lang="en-US" dirty="0">
              <a:latin typeface="Arial" charset="0"/>
            </a:endParaRPr>
          </a:p>
        </p:txBody>
      </p:sp>
      <p:sp>
        <p:nvSpPr>
          <p:cNvPr id="11" name="Straight Connector 10">
            <a:extLst>
              <a:ext uri="{FF2B5EF4-FFF2-40B4-BE49-F238E27FC236}">
                <a16:creationId xmlns:a16="http://schemas.microsoft.com/office/drawing/2014/main" id="{6E313355-743F-433E-BA77-0F70A2E717E0}"/>
              </a:ext>
            </a:extLst>
          </p:cNvPr>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a:defRPr/>
            </a:pPr>
            <a:endParaRPr lang="en-US" dirty="0">
              <a:latin typeface="Arial" charset="0"/>
            </a:endParaRPr>
          </a:p>
        </p:txBody>
      </p:sp>
      <p:sp>
        <p:nvSpPr>
          <p:cNvPr id="12" name="Straight Connector 11">
            <a:extLst>
              <a:ext uri="{FF2B5EF4-FFF2-40B4-BE49-F238E27FC236}">
                <a16:creationId xmlns:a16="http://schemas.microsoft.com/office/drawing/2014/main" id="{C99E8EC5-7CEC-44CB-A93C-A6E1534C3453}"/>
              </a:ext>
            </a:extLst>
          </p:cNvPr>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a:defRPr/>
            </a:pPr>
            <a:endParaRPr lang="en-US" dirty="0">
              <a:latin typeface="Arial" charset="0"/>
            </a:endParaRPr>
          </a:p>
        </p:txBody>
      </p:sp>
      <p:sp>
        <p:nvSpPr>
          <p:cNvPr id="13" name="Rectangle 12">
            <a:extLst>
              <a:ext uri="{FF2B5EF4-FFF2-40B4-BE49-F238E27FC236}">
                <a16:creationId xmlns:a16="http://schemas.microsoft.com/office/drawing/2014/main" id="{5BFA6EAB-4FBE-4F37-80AE-2605B2A71BB3}"/>
              </a:ext>
            </a:extLst>
          </p:cNvPr>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14" name="Oval 13">
            <a:extLst>
              <a:ext uri="{FF2B5EF4-FFF2-40B4-BE49-F238E27FC236}">
                <a16:creationId xmlns:a16="http://schemas.microsoft.com/office/drawing/2014/main" id="{FBC06926-ACEB-44A4-A063-431CB669C9A7}"/>
              </a:ext>
            </a:extLst>
          </p:cNvPr>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15" name="Oval 14">
            <a:extLst>
              <a:ext uri="{FF2B5EF4-FFF2-40B4-BE49-F238E27FC236}">
                <a16:creationId xmlns:a16="http://schemas.microsoft.com/office/drawing/2014/main" id="{B11F583D-50FA-4DFA-A789-4FB30BEFE115}"/>
              </a:ext>
            </a:extLst>
          </p:cNvPr>
          <p:cNvSpPr/>
          <p:nvPr/>
        </p:nvSpPr>
        <p:spPr bwMode="auto">
          <a:xfrm>
            <a:off x="1323975" y="4867275"/>
            <a:ext cx="642938"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16" name="Oval 15">
            <a:extLst>
              <a:ext uri="{FF2B5EF4-FFF2-40B4-BE49-F238E27FC236}">
                <a16:creationId xmlns:a16="http://schemas.microsoft.com/office/drawing/2014/main" id="{20E1C30B-7ACF-4A35-8858-14EA462264EA}"/>
              </a:ext>
            </a:extLst>
          </p:cNvPr>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17" name="Oval 16">
            <a:extLst>
              <a:ext uri="{FF2B5EF4-FFF2-40B4-BE49-F238E27FC236}">
                <a16:creationId xmlns:a16="http://schemas.microsoft.com/office/drawing/2014/main" id="{43FFE12C-CECF-4B42-86D3-6F9960D43094}"/>
              </a:ext>
            </a:extLst>
          </p:cNvPr>
          <p:cNvSpPr/>
          <p:nvPr/>
        </p:nvSpPr>
        <p:spPr bwMode="auto">
          <a:xfrm>
            <a:off x="1663700" y="5791200"/>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18" name="Oval 17">
            <a:extLst>
              <a:ext uri="{FF2B5EF4-FFF2-40B4-BE49-F238E27FC236}">
                <a16:creationId xmlns:a16="http://schemas.microsoft.com/office/drawing/2014/main" id="{6593188E-1888-4C8F-93DD-160DE37BD855}"/>
              </a:ext>
            </a:extLst>
          </p:cNvPr>
          <p:cNvSpPr/>
          <p:nvPr/>
        </p:nvSpPr>
        <p:spPr bwMode="auto">
          <a:xfrm>
            <a:off x="1879600" y="4479925"/>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19" name="Straight Connector 18">
            <a:extLst>
              <a:ext uri="{FF2B5EF4-FFF2-40B4-BE49-F238E27FC236}">
                <a16:creationId xmlns:a16="http://schemas.microsoft.com/office/drawing/2014/main" id="{D72F9C38-07CE-4410-9378-635BA732AF8E}"/>
              </a:ext>
            </a:extLst>
          </p:cNvPr>
          <p:cNvSpPr>
            <a:spLocks noChangeShapeType="1"/>
          </p:cNvSpPr>
          <p:nvPr/>
        </p:nvSpPr>
        <p:spPr bwMode="auto">
          <a:xfrm>
            <a:off x="9097963"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a:defRPr/>
            </a:pPr>
            <a:endParaRPr lang="en-US" dirty="0">
              <a:latin typeface="Arial" charset="0"/>
            </a:endParaRPr>
          </a:p>
        </p:txBody>
      </p:sp>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lang="en-US"/>
              <a:t>Click to edit Master title style</a:t>
            </a:r>
          </a:p>
        </p:txBody>
      </p:sp>
      <p:sp>
        <p:nvSpPr>
          <p:cNvPr id="3" name="Text Placeholder 2"/>
          <p:cNvSpPr>
            <a:spLocks noGrp="1"/>
          </p:cNvSpPr>
          <p:nvPr>
            <p:ph type="body" idx="1"/>
          </p:nvPr>
        </p:nvSpPr>
        <p:spPr>
          <a:xfrm>
            <a:off x="2286000" y="5010150"/>
            <a:ext cx="6172200" cy="1371600"/>
          </a:xfrm>
        </p:spPr>
        <p:txBody>
          <a:bodyPr/>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20" name="Date Placeholder 3">
            <a:extLst>
              <a:ext uri="{FF2B5EF4-FFF2-40B4-BE49-F238E27FC236}">
                <a16:creationId xmlns:a16="http://schemas.microsoft.com/office/drawing/2014/main" id="{8C54516D-3DAC-4120-AD5A-C48FCEEA8755}"/>
              </a:ext>
            </a:extLst>
          </p:cNvPr>
          <p:cNvSpPr>
            <a:spLocks noGrp="1"/>
          </p:cNvSpPr>
          <p:nvPr>
            <p:ph type="dt" sz="half" idx="10"/>
          </p:nvPr>
        </p:nvSpPr>
        <p:spPr bwMode="auto">
          <a:xfrm rot="5400000">
            <a:off x="7762875" y="1169988"/>
            <a:ext cx="2286000" cy="381000"/>
          </a:xfrm>
        </p:spPr>
        <p:txBody>
          <a:bodyPr/>
          <a:lstStyle>
            <a:lvl1pPr>
              <a:defRPr/>
            </a:lvl1pPr>
          </a:lstStyle>
          <a:p>
            <a:pPr>
              <a:defRPr/>
            </a:pPr>
            <a:endParaRPr lang="en-US"/>
          </a:p>
        </p:txBody>
      </p:sp>
      <p:sp>
        <p:nvSpPr>
          <p:cNvPr id="21" name="Footer Placeholder 4">
            <a:extLst>
              <a:ext uri="{FF2B5EF4-FFF2-40B4-BE49-F238E27FC236}">
                <a16:creationId xmlns:a16="http://schemas.microsoft.com/office/drawing/2014/main" id="{95122028-91C1-4986-90D4-81D598B199E7}"/>
              </a:ext>
            </a:extLst>
          </p:cNvPr>
          <p:cNvSpPr>
            <a:spLocks noGrp="1"/>
          </p:cNvSpPr>
          <p:nvPr>
            <p:ph type="ftr" sz="quarter" idx="11"/>
          </p:nvPr>
        </p:nvSpPr>
        <p:spPr bwMode="auto">
          <a:xfrm rot="5400000">
            <a:off x="7077076" y="4178300"/>
            <a:ext cx="3657600" cy="384175"/>
          </a:xfrm>
        </p:spPr>
        <p:txBody>
          <a:bodyPr/>
          <a:lstStyle>
            <a:lvl1pPr>
              <a:defRPr/>
            </a:lvl1pPr>
          </a:lstStyle>
          <a:p>
            <a:pPr>
              <a:defRPr/>
            </a:pPr>
            <a:endParaRPr lang="en-US"/>
          </a:p>
        </p:txBody>
      </p:sp>
      <p:sp>
        <p:nvSpPr>
          <p:cNvPr id="22" name="Slide Number Placeholder 5">
            <a:extLst>
              <a:ext uri="{FF2B5EF4-FFF2-40B4-BE49-F238E27FC236}">
                <a16:creationId xmlns:a16="http://schemas.microsoft.com/office/drawing/2014/main" id="{CBF0D495-DADF-48C3-869C-E74E2A8F8F19}"/>
              </a:ext>
            </a:extLst>
          </p:cNvPr>
          <p:cNvSpPr>
            <a:spLocks noGrp="1"/>
          </p:cNvSpPr>
          <p:nvPr>
            <p:ph type="sldNum" sz="quarter" idx="12"/>
          </p:nvPr>
        </p:nvSpPr>
        <p:spPr bwMode="auto">
          <a:xfrm>
            <a:off x="1339850" y="4929188"/>
            <a:ext cx="609600" cy="517525"/>
          </a:xfrm>
        </p:spPr>
        <p:txBody>
          <a:bodyPr/>
          <a:lstStyle>
            <a:lvl1pPr>
              <a:defRPr/>
            </a:lvl1pPr>
          </a:lstStyle>
          <a:p>
            <a:fld id="{5EB38750-DE57-4E8D-852C-7B578BD26278}" type="slidenum">
              <a:rPr lang="en-US" altLang="en-US"/>
              <a:pPr/>
              <a:t>‹#›</a:t>
            </a:fld>
            <a:endParaRPr lang="en-US" altLang="en-US"/>
          </a:p>
        </p:txBody>
      </p:sp>
    </p:spTree>
    <p:extLst>
      <p:ext uri="{BB962C8B-B14F-4D97-AF65-F5344CB8AC3E}">
        <p14:creationId xmlns:p14="http://schemas.microsoft.com/office/powerpoint/2010/main" val="3856289743"/>
      </p:ext>
    </p:extLst>
  </p:cSld>
  <p:clrMapOvr>
    <a:overrideClrMapping bg1="dk1" tx1="lt1" bg2="dk2" tx2="lt2" accent1="accent1" accent2="accent2" accent3="accent3" accent4="accent4" accent5="accent5" accent6="accent6" hlink="hlink" folHlink="folHlink"/>
  </p:clrMapOvr>
  <p:transition spd="slow">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9" name="Content Placeholder 8"/>
          <p:cNvSpPr>
            <a:spLocks noGrp="1"/>
          </p:cNvSpPr>
          <p:nvPr>
            <p:ph sz="quarter" idx="1"/>
          </p:nvPr>
        </p:nvSpPr>
        <p:spPr>
          <a:xfrm>
            <a:off x="457200" y="1600200"/>
            <a:ext cx="36576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2"/>
          </p:nvPr>
        </p:nvSpPr>
        <p:spPr>
          <a:xfrm>
            <a:off x="4270248" y="1600200"/>
            <a:ext cx="36576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a:extLst>
              <a:ext uri="{FF2B5EF4-FFF2-40B4-BE49-F238E27FC236}">
                <a16:creationId xmlns:a16="http://schemas.microsoft.com/office/drawing/2014/main" id="{5D00F3BB-4835-4B31-8FB7-BCD15EEF2691}"/>
              </a:ext>
            </a:extLst>
          </p:cNvPr>
          <p:cNvSpPr>
            <a:spLocks noGrp="1"/>
          </p:cNvSpPr>
          <p:nvPr>
            <p:ph type="dt" sz="half" idx="10"/>
          </p:nvPr>
        </p:nvSpPr>
        <p:spPr/>
        <p:txBody>
          <a:bodyPr/>
          <a:lstStyle>
            <a:lvl1pPr>
              <a:defRPr/>
            </a:lvl1pPr>
          </a:lstStyle>
          <a:p>
            <a:pPr>
              <a:defRPr/>
            </a:pPr>
            <a:endParaRPr lang="en-US"/>
          </a:p>
        </p:txBody>
      </p:sp>
      <p:sp>
        <p:nvSpPr>
          <p:cNvPr id="6" name="Footer Placeholder 2">
            <a:extLst>
              <a:ext uri="{FF2B5EF4-FFF2-40B4-BE49-F238E27FC236}">
                <a16:creationId xmlns:a16="http://schemas.microsoft.com/office/drawing/2014/main" id="{5AD06FF1-06BD-40D9-9F26-33CDB08E033E}"/>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22">
            <a:extLst>
              <a:ext uri="{FF2B5EF4-FFF2-40B4-BE49-F238E27FC236}">
                <a16:creationId xmlns:a16="http://schemas.microsoft.com/office/drawing/2014/main" id="{FE7A662D-38D3-4825-B59A-573B1F530382}"/>
              </a:ext>
            </a:extLst>
          </p:cNvPr>
          <p:cNvSpPr>
            <a:spLocks noGrp="1"/>
          </p:cNvSpPr>
          <p:nvPr>
            <p:ph type="sldNum" sz="quarter" idx="12"/>
          </p:nvPr>
        </p:nvSpPr>
        <p:spPr/>
        <p:txBody>
          <a:bodyPr/>
          <a:lstStyle>
            <a:lvl1pPr>
              <a:defRPr/>
            </a:lvl1pPr>
          </a:lstStyle>
          <a:p>
            <a:fld id="{16179468-137A-4FF1-A2FE-E190102F635F}" type="slidenum">
              <a:rPr lang="en-US" altLang="en-US"/>
              <a:pPr/>
              <a:t>‹#›</a:t>
            </a:fld>
            <a:endParaRPr lang="en-US" altLang="en-US"/>
          </a:p>
        </p:txBody>
      </p:sp>
    </p:spTree>
    <p:extLst>
      <p:ext uri="{BB962C8B-B14F-4D97-AF65-F5344CB8AC3E}">
        <p14:creationId xmlns:p14="http://schemas.microsoft.com/office/powerpoint/2010/main" val="2778729853"/>
      </p:ext>
    </p:extLst>
  </p:cSld>
  <p:clrMapOvr>
    <a:masterClrMapping/>
  </p:clrMapOvr>
  <p:transition spd="slow">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lstStyle>
            <a:lvl1pPr>
              <a:defRPr/>
            </a:lvl1pPr>
          </a:lstStyle>
          <a:p>
            <a:r>
              <a:rPr lang="en-US"/>
              <a:t>Click to edit Master title style</a:t>
            </a:r>
          </a:p>
        </p:txBody>
      </p:sp>
      <p:sp>
        <p:nvSpPr>
          <p:cNvPr id="11" name="Content Placeholder 10"/>
          <p:cNvSpPr>
            <a:spLocks noGrp="1"/>
          </p:cNvSpPr>
          <p:nvPr>
            <p:ph sz="quarter" idx="2"/>
          </p:nvPr>
        </p:nvSpPr>
        <p:spPr>
          <a:xfrm>
            <a:off x="457200" y="2362200"/>
            <a:ext cx="3657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quarter" idx="4"/>
          </p:nvPr>
        </p:nvSpPr>
        <p:spPr>
          <a:xfrm>
            <a:off x="4371975" y="2362200"/>
            <a:ext cx="3657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en-US"/>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en-US"/>
              <a:t>Click to edit Master text styles</a:t>
            </a:r>
          </a:p>
        </p:txBody>
      </p:sp>
      <p:sp>
        <p:nvSpPr>
          <p:cNvPr id="7" name="Date Placeholder 13">
            <a:extLst>
              <a:ext uri="{FF2B5EF4-FFF2-40B4-BE49-F238E27FC236}">
                <a16:creationId xmlns:a16="http://schemas.microsoft.com/office/drawing/2014/main" id="{242BDBAF-66BB-4687-B417-57496D020CAB}"/>
              </a:ext>
            </a:extLst>
          </p:cNvPr>
          <p:cNvSpPr>
            <a:spLocks noGrp="1"/>
          </p:cNvSpPr>
          <p:nvPr>
            <p:ph type="dt" sz="half" idx="10"/>
          </p:nvPr>
        </p:nvSpPr>
        <p:spPr/>
        <p:txBody>
          <a:bodyPr/>
          <a:lstStyle>
            <a:lvl1pPr>
              <a:defRPr/>
            </a:lvl1pPr>
          </a:lstStyle>
          <a:p>
            <a:pPr>
              <a:defRPr/>
            </a:pPr>
            <a:endParaRPr lang="en-US"/>
          </a:p>
        </p:txBody>
      </p:sp>
      <p:sp>
        <p:nvSpPr>
          <p:cNvPr id="8" name="Footer Placeholder 2">
            <a:extLst>
              <a:ext uri="{FF2B5EF4-FFF2-40B4-BE49-F238E27FC236}">
                <a16:creationId xmlns:a16="http://schemas.microsoft.com/office/drawing/2014/main" id="{908C9E7E-282A-4899-B5CB-72F32710FF17}"/>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22">
            <a:extLst>
              <a:ext uri="{FF2B5EF4-FFF2-40B4-BE49-F238E27FC236}">
                <a16:creationId xmlns:a16="http://schemas.microsoft.com/office/drawing/2014/main" id="{CE1505CF-30BC-4744-821C-98E2320B3AAA}"/>
              </a:ext>
            </a:extLst>
          </p:cNvPr>
          <p:cNvSpPr>
            <a:spLocks noGrp="1"/>
          </p:cNvSpPr>
          <p:nvPr>
            <p:ph type="sldNum" sz="quarter" idx="12"/>
          </p:nvPr>
        </p:nvSpPr>
        <p:spPr/>
        <p:txBody>
          <a:bodyPr/>
          <a:lstStyle>
            <a:lvl1pPr>
              <a:defRPr/>
            </a:lvl1pPr>
          </a:lstStyle>
          <a:p>
            <a:fld id="{F26A8646-DC3B-4C2F-8F6A-4302B1AC367A}" type="slidenum">
              <a:rPr lang="en-US" altLang="en-US"/>
              <a:pPr/>
              <a:t>‹#›</a:t>
            </a:fld>
            <a:endParaRPr lang="en-US" altLang="en-US"/>
          </a:p>
        </p:txBody>
      </p:sp>
    </p:spTree>
    <p:extLst>
      <p:ext uri="{BB962C8B-B14F-4D97-AF65-F5344CB8AC3E}">
        <p14:creationId xmlns:p14="http://schemas.microsoft.com/office/powerpoint/2010/main" val="354595903"/>
      </p:ext>
    </p:extLst>
  </p:cSld>
  <p:clrMapOvr>
    <a:masterClrMapping/>
  </p:clrMapOvr>
  <p:transition spd="slow">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5">
            <a:extLst>
              <a:ext uri="{FF2B5EF4-FFF2-40B4-BE49-F238E27FC236}">
                <a16:creationId xmlns:a16="http://schemas.microsoft.com/office/drawing/2014/main" id="{E8013636-DE2F-4247-8DA9-05EB0C8A9879}"/>
              </a:ext>
            </a:extLst>
          </p:cNvPr>
          <p:cNvSpPr>
            <a:spLocks noGrp="1"/>
          </p:cNvSpPr>
          <p:nvPr>
            <p:ph type="dt" sz="half" idx="10"/>
          </p:nvPr>
        </p:nvSpPr>
        <p:spPr/>
        <p:txBody>
          <a:bodyPr rtlCol="0"/>
          <a:lstStyle>
            <a:lvl1pPr>
              <a:defRPr/>
            </a:lvl1pPr>
          </a:lstStyle>
          <a:p>
            <a:pPr>
              <a:defRPr/>
            </a:pPr>
            <a:endParaRPr lang="en-US"/>
          </a:p>
        </p:txBody>
      </p:sp>
      <p:sp>
        <p:nvSpPr>
          <p:cNvPr id="4" name="Slide Number Placeholder 6">
            <a:extLst>
              <a:ext uri="{FF2B5EF4-FFF2-40B4-BE49-F238E27FC236}">
                <a16:creationId xmlns:a16="http://schemas.microsoft.com/office/drawing/2014/main" id="{57B15ABF-EB62-4C62-82E6-9461E73FD274}"/>
              </a:ext>
            </a:extLst>
          </p:cNvPr>
          <p:cNvSpPr>
            <a:spLocks noGrp="1"/>
          </p:cNvSpPr>
          <p:nvPr>
            <p:ph type="sldNum" sz="quarter" idx="11"/>
          </p:nvPr>
        </p:nvSpPr>
        <p:spPr/>
        <p:txBody>
          <a:bodyPr/>
          <a:lstStyle>
            <a:lvl1pPr>
              <a:defRPr/>
            </a:lvl1pPr>
          </a:lstStyle>
          <a:p>
            <a:fld id="{9B1B3185-3E95-4150-AEB1-36EF541E28B2}" type="slidenum">
              <a:rPr lang="en-US" altLang="en-US"/>
              <a:pPr/>
              <a:t>‹#›</a:t>
            </a:fld>
            <a:endParaRPr lang="en-US" altLang="en-US"/>
          </a:p>
        </p:txBody>
      </p:sp>
      <p:sp>
        <p:nvSpPr>
          <p:cNvPr id="5" name="Footer Placeholder 7">
            <a:extLst>
              <a:ext uri="{FF2B5EF4-FFF2-40B4-BE49-F238E27FC236}">
                <a16:creationId xmlns:a16="http://schemas.microsoft.com/office/drawing/2014/main" id="{9757B90E-6B7C-4A6D-834F-45ABC242E03D}"/>
              </a:ext>
            </a:extLst>
          </p:cNvPr>
          <p:cNvSpPr>
            <a:spLocks noGrp="1"/>
          </p:cNvSpPr>
          <p:nvPr>
            <p:ph type="ftr" sz="quarter" idx="12"/>
          </p:nvPr>
        </p:nvSpPr>
        <p:spPr/>
        <p:txBody>
          <a:bodyPr rtlCol="0"/>
          <a:lstStyle>
            <a:lvl1pPr>
              <a:defRPr/>
            </a:lvl1pPr>
          </a:lstStyle>
          <a:p>
            <a:pPr>
              <a:defRPr/>
            </a:pPr>
            <a:endParaRPr lang="en-US"/>
          </a:p>
        </p:txBody>
      </p:sp>
    </p:spTree>
    <p:extLst>
      <p:ext uri="{BB962C8B-B14F-4D97-AF65-F5344CB8AC3E}">
        <p14:creationId xmlns:p14="http://schemas.microsoft.com/office/powerpoint/2010/main" val="3373776694"/>
      </p:ext>
    </p:extLst>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a:extLst>
              <a:ext uri="{FF2B5EF4-FFF2-40B4-BE49-F238E27FC236}">
                <a16:creationId xmlns:a16="http://schemas.microsoft.com/office/drawing/2014/main" id="{A78210D9-CE49-4308-84AC-F0E3F365D639}"/>
              </a:ext>
            </a:extLst>
          </p:cNvPr>
          <p:cNvSpPr>
            <a:spLocks noGrp="1"/>
          </p:cNvSpPr>
          <p:nvPr>
            <p:ph type="dt" sz="half" idx="10"/>
          </p:nvPr>
        </p:nvSpPr>
        <p:spPr/>
        <p:txBody>
          <a:bodyPr/>
          <a:lstStyle>
            <a:lvl1pPr>
              <a:defRPr/>
            </a:lvl1pPr>
          </a:lstStyle>
          <a:p>
            <a:pPr>
              <a:defRPr/>
            </a:pPr>
            <a:endParaRPr lang="en-US"/>
          </a:p>
        </p:txBody>
      </p:sp>
      <p:sp>
        <p:nvSpPr>
          <p:cNvPr id="3" name="Footer Placeholder 2">
            <a:extLst>
              <a:ext uri="{FF2B5EF4-FFF2-40B4-BE49-F238E27FC236}">
                <a16:creationId xmlns:a16="http://schemas.microsoft.com/office/drawing/2014/main" id="{1F125FC5-F6D5-449F-BBE3-4E94E6D1F533}"/>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22">
            <a:extLst>
              <a:ext uri="{FF2B5EF4-FFF2-40B4-BE49-F238E27FC236}">
                <a16:creationId xmlns:a16="http://schemas.microsoft.com/office/drawing/2014/main" id="{776EA53D-0063-4AF0-A892-B6E1528525C1}"/>
              </a:ext>
            </a:extLst>
          </p:cNvPr>
          <p:cNvSpPr>
            <a:spLocks noGrp="1"/>
          </p:cNvSpPr>
          <p:nvPr>
            <p:ph type="sldNum" sz="quarter" idx="12"/>
          </p:nvPr>
        </p:nvSpPr>
        <p:spPr/>
        <p:txBody>
          <a:bodyPr/>
          <a:lstStyle>
            <a:lvl1pPr>
              <a:defRPr/>
            </a:lvl1pPr>
          </a:lstStyle>
          <a:p>
            <a:fld id="{3F70C0D2-6B6B-469C-8B03-F19DD9C0AAA1}" type="slidenum">
              <a:rPr lang="en-US" altLang="en-US"/>
              <a:pPr/>
              <a:t>‹#›</a:t>
            </a:fld>
            <a:endParaRPr lang="en-US" altLang="en-US"/>
          </a:p>
        </p:txBody>
      </p:sp>
    </p:spTree>
    <p:extLst>
      <p:ext uri="{BB962C8B-B14F-4D97-AF65-F5344CB8AC3E}">
        <p14:creationId xmlns:p14="http://schemas.microsoft.com/office/powerpoint/2010/main" val="1777484385"/>
      </p:ext>
    </p:extLst>
  </p:cSld>
  <p:clrMapOvr>
    <a:masterClrMapping/>
  </p:clrMapOvr>
  <p:transition spd="slow">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4">
            <a:extLst>
              <a:ext uri="{FF2B5EF4-FFF2-40B4-BE49-F238E27FC236}">
                <a16:creationId xmlns:a16="http://schemas.microsoft.com/office/drawing/2014/main" id="{3C1883D0-9CF5-437E-BBDC-F277EC23C101}"/>
              </a:ext>
            </a:extLst>
          </p:cNvPr>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a:defRPr/>
            </a:pPr>
            <a:endParaRPr lang="en-US" dirty="0">
              <a:latin typeface="Arial" charset="0"/>
            </a:endParaRPr>
          </a:p>
        </p:txBody>
      </p:sp>
      <p:sp>
        <p:nvSpPr>
          <p:cNvPr id="6" name="Straight Connector 5">
            <a:extLst>
              <a:ext uri="{FF2B5EF4-FFF2-40B4-BE49-F238E27FC236}">
                <a16:creationId xmlns:a16="http://schemas.microsoft.com/office/drawing/2014/main" id="{B5550A89-168A-4E3E-9F8D-66A75E1AF80F}"/>
              </a:ext>
            </a:extLst>
          </p:cNvPr>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a:defRPr/>
            </a:pPr>
            <a:endParaRPr lang="en-US" dirty="0">
              <a:latin typeface="Arial" charset="0"/>
            </a:endParaRPr>
          </a:p>
        </p:txBody>
      </p:sp>
      <p:sp>
        <p:nvSpPr>
          <p:cNvPr id="7" name="Straight Connector 16">
            <a:extLst>
              <a:ext uri="{FF2B5EF4-FFF2-40B4-BE49-F238E27FC236}">
                <a16:creationId xmlns:a16="http://schemas.microsoft.com/office/drawing/2014/main" id="{E3C77150-506F-4980-95C9-1F5F50647259}"/>
              </a:ext>
            </a:extLst>
          </p:cNvPr>
          <p:cNvSpPr>
            <a:spLocks noChangeShapeType="1"/>
          </p:cNvSpPr>
          <p:nvPr/>
        </p:nvSpPr>
        <p:spPr bwMode="auto">
          <a:xfrm>
            <a:off x="6192838" y="0"/>
            <a:ext cx="0" cy="6858000"/>
          </a:xfrm>
          <a:prstGeom prst="line">
            <a:avLst/>
          </a:prstGeom>
          <a:noFill/>
          <a:ln w="12700"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 name="Straight Connector 17">
            <a:extLst>
              <a:ext uri="{FF2B5EF4-FFF2-40B4-BE49-F238E27FC236}">
                <a16:creationId xmlns:a16="http://schemas.microsoft.com/office/drawing/2014/main" id="{561301CC-6676-4492-928F-A4E5F3FF1A6D}"/>
              </a:ext>
            </a:extLst>
          </p:cNvPr>
          <p:cNvSpPr>
            <a:spLocks noChangeShapeType="1"/>
          </p:cNvSpPr>
          <p:nvPr/>
        </p:nvSpPr>
        <p:spPr bwMode="auto">
          <a:xfrm>
            <a:off x="8991600" y="0"/>
            <a:ext cx="0" cy="6858000"/>
          </a:xfrm>
          <a:prstGeom prst="line">
            <a:avLst/>
          </a:prstGeom>
          <a:noFill/>
          <a:ln w="19050"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 name="Rectangle 8">
            <a:extLst>
              <a:ext uri="{FF2B5EF4-FFF2-40B4-BE49-F238E27FC236}">
                <a16:creationId xmlns:a16="http://schemas.microsoft.com/office/drawing/2014/main" id="{44FCB13F-6732-44B0-BBB2-9CA2F1714A1F}"/>
              </a:ext>
            </a:extLst>
          </p:cNvPr>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10" name="Straight Connector 19">
            <a:extLst>
              <a:ext uri="{FF2B5EF4-FFF2-40B4-BE49-F238E27FC236}">
                <a16:creationId xmlns:a16="http://schemas.microsoft.com/office/drawing/2014/main" id="{18CCC010-E301-454B-A7A1-71824B460F01}"/>
              </a:ext>
            </a:extLst>
          </p:cNvPr>
          <p:cNvSpPr>
            <a:spLocks noChangeShapeType="1"/>
          </p:cNvSpPr>
          <p:nvPr/>
        </p:nvSpPr>
        <p:spPr bwMode="auto">
          <a:xfrm>
            <a:off x="8915400" y="0"/>
            <a:ext cx="0" cy="6858000"/>
          </a:xfrm>
          <a:prstGeom prst="line">
            <a:avLst/>
          </a:prstGeom>
          <a:noFill/>
          <a:ln w="9525"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 name="Oval 10">
            <a:extLst>
              <a:ext uri="{FF2B5EF4-FFF2-40B4-BE49-F238E27FC236}">
                <a16:creationId xmlns:a16="http://schemas.microsoft.com/office/drawing/2014/main" id="{B98AD183-B70B-4156-A924-40D46A1B38C9}"/>
              </a:ext>
            </a:extLst>
          </p:cNvPr>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2" name="Title 1"/>
          <p:cNvSpPr>
            <a:spLocks noGrp="1"/>
          </p:cNvSpPr>
          <p:nvPr>
            <p:ph type="title"/>
          </p:nvPr>
        </p:nvSpPr>
        <p:spPr>
          <a:xfrm rot="5400000">
            <a:off x="3371850" y="3200400"/>
            <a:ext cx="6309360" cy="457200"/>
          </a:xfrm>
        </p:spPr>
        <p:txBody>
          <a:bodyPr/>
          <a:lstStyle>
            <a:lvl1pPr algn="l">
              <a:buNone/>
              <a:defRPr sz="2000" b="1" cap="small" baseline="0"/>
            </a:lvl1pPr>
          </a:lstStyle>
          <a:p>
            <a:r>
              <a:rPr lang="en-US"/>
              <a:t>Click to edit Master title style</a:t>
            </a:r>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8" name="Content Placeholder 17"/>
          <p:cNvSpPr>
            <a:spLocks noGrp="1"/>
          </p:cNvSpPr>
          <p:nvPr>
            <p:ph sz="quarter" idx="1"/>
          </p:nvPr>
        </p:nvSpPr>
        <p:spPr>
          <a:xfrm>
            <a:off x="304800" y="274320"/>
            <a:ext cx="5638800" cy="632764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Date Placeholder 20">
            <a:extLst>
              <a:ext uri="{FF2B5EF4-FFF2-40B4-BE49-F238E27FC236}">
                <a16:creationId xmlns:a16="http://schemas.microsoft.com/office/drawing/2014/main" id="{7EE7A689-9BC6-4D13-BB3E-5EBA82BF0028}"/>
              </a:ext>
            </a:extLst>
          </p:cNvPr>
          <p:cNvSpPr>
            <a:spLocks noGrp="1"/>
          </p:cNvSpPr>
          <p:nvPr>
            <p:ph type="dt" sz="half" idx="10"/>
          </p:nvPr>
        </p:nvSpPr>
        <p:spPr/>
        <p:txBody>
          <a:bodyPr rtlCol="0"/>
          <a:lstStyle>
            <a:lvl1pPr>
              <a:defRPr/>
            </a:lvl1pPr>
          </a:lstStyle>
          <a:p>
            <a:pPr>
              <a:defRPr/>
            </a:pPr>
            <a:endParaRPr lang="en-US"/>
          </a:p>
        </p:txBody>
      </p:sp>
      <p:sp>
        <p:nvSpPr>
          <p:cNvPr id="13" name="Slide Number Placeholder 21">
            <a:extLst>
              <a:ext uri="{FF2B5EF4-FFF2-40B4-BE49-F238E27FC236}">
                <a16:creationId xmlns:a16="http://schemas.microsoft.com/office/drawing/2014/main" id="{528D649E-7BE3-491C-97C7-32F6BC8C89E0}"/>
              </a:ext>
            </a:extLst>
          </p:cNvPr>
          <p:cNvSpPr>
            <a:spLocks noGrp="1"/>
          </p:cNvSpPr>
          <p:nvPr>
            <p:ph type="sldNum" sz="quarter" idx="11"/>
          </p:nvPr>
        </p:nvSpPr>
        <p:spPr/>
        <p:txBody>
          <a:bodyPr/>
          <a:lstStyle>
            <a:lvl1pPr>
              <a:defRPr/>
            </a:lvl1pPr>
          </a:lstStyle>
          <a:p>
            <a:fld id="{93F0681F-21CD-471B-9CF9-22CE88FE85B0}" type="slidenum">
              <a:rPr lang="en-US" altLang="en-US"/>
              <a:pPr/>
              <a:t>‹#›</a:t>
            </a:fld>
            <a:endParaRPr lang="en-US" altLang="en-US"/>
          </a:p>
        </p:txBody>
      </p:sp>
      <p:sp>
        <p:nvSpPr>
          <p:cNvPr id="14" name="Footer Placeholder 22">
            <a:extLst>
              <a:ext uri="{FF2B5EF4-FFF2-40B4-BE49-F238E27FC236}">
                <a16:creationId xmlns:a16="http://schemas.microsoft.com/office/drawing/2014/main" id="{36822888-4DC3-4248-B396-6E2BE18BD768}"/>
              </a:ext>
            </a:extLst>
          </p:cNvPr>
          <p:cNvSpPr>
            <a:spLocks noGrp="1"/>
          </p:cNvSpPr>
          <p:nvPr>
            <p:ph type="ftr" sz="quarter" idx="12"/>
          </p:nvPr>
        </p:nvSpPr>
        <p:spPr/>
        <p:txBody>
          <a:bodyPr rtlCol="0"/>
          <a:lstStyle>
            <a:lvl1pPr>
              <a:defRPr/>
            </a:lvl1pPr>
          </a:lstStyle>
          <a:p>
            <a:pPr>
              <a:defRPr/>
            </a:pPr>
            <a:endParaRPr lang="en-US"/>
          </a:p>
        </p:txBody>
      </p:sp>
    </p:spTree>
    <p:extLst>
      <p:ext uri="{BB962C8B-B14F-4D97-AF65-F5344CB8AC3E}">
        <p14:creationId xmlns:p14="http://schemas.microsoft.com/office/powerpoint/2010/main" val="1152412054"/>
      </p:ext>
    </p:extLst>
  </p:cSld>
  <p:clrMapOvr>
    <a:overrideClrMapping bg1="lt1" tx1="dk1" bg2="lt2" tx2="dk2" accent1="accent1" accent2="accent2" accent3="accent3" accent4="accent4" accent5="accent5" accent6="accent6" hlink="hlink" folHlink="folHlink"/>
  </p:clrMapOvr>
  <p:transition spd="slow">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traight Connector 4">
            <a:extLst>
              <a:ext uri="{FF2B5EF4-FFF2-40B4-BE49-F238E27FC236}">
                <a16:creationId xmlns:a16="http://schemas.microsoft.com/office/drawing/2014/main" id="{19A17794-C392-45DE-9851-2CF4FC5BB786}"/>
              </a:ext>
            </a:extLst>
          </p:cNvPr>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a:defRPr/>
            </a:pPr>
            <a:endParaRPr lang="en-US" dirty="0">
              <a:latin typeface="Arial" charset="0"/>
            </a:endParaRPr>
          </a:p>
        </p:txBody>
      </p:sp>
      <p:sp>
        <p:nvSpPr>
          <p:cNvPr id="6" name="Oval 5">
            <a:extLst>
              <a:ext uri="{FF2B5EF4-FFF2-40B4-BE49-F238E27FC236}">
                <a16:creationId xmlns:a16="http://schemas.microsoft.com/office/drawing/2014/main" id="{6A59CF92-EB7A-4252-885C-F9336E97C759}"/>
              </a:ext>
            </a:extLst>
          </p:cNvPr>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7" name="Straight Connector 16">
            <a:extLst>
              <a:ext uri="{FF2B5EF4-FFF2-40B4-BE49-F238E27FC236}">
                <a16:creationId xmlns:a16="http://schemas.microsoft.com/office/drawing/2014/main" id="{C36A6D4C-59A9-4D36-812B-D741B00B3F11}"/>
              </a:ext>
            </a:extLst>
          </p:cNvPr>
          <p:cNvSpPr>
            <a:spLocks noChangeShapeType="1"/>
          </p:cNvSpPr>
          <p:nvPr/>
        </p:nvSpPr>
        <p:spPr bwMode="auto">
          <a:xfrm>
            <a:off x="8991600" y="0"/>
            <a:ext cx="0" cy="68580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 name="Rectangle 7">
            <a:extLst>
              <a:ext uri="{FF2B5EF4-FFF2-40B4-BE49-F238E27FC236}">
                <a16:creationId xmlns:a16="http://schemas.microsoft.com/office/drawing/2014/main" id="{9B9B6692-78E2-4061-8319-3BD31900C7D5}"/>
              </a:ext>
            </a:extLst>
          </p:cNvPr>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9" name="Straight Connector 18">
            <a:extLst>
              <a:ext uri="{FF2B5EF4-FFF2-40B4-BE49-F238E27FC236}">
                <a16:creationId xmlns:a16="http://schemas.microsoft.com/office/drawing/2014/main" id="{37039207-ADBD-4D98-B5CE-F3FBAE7B78C5}"/>
              </a:ext>
            </a:extLst>
          </p:cNvPr>
          <p:cNvSpPr>
            <a:spLocks noChangeShapeType="1"/>
          </p:cNvSpPr>
          <p:nvPr/>
        </p:nvSpPr>
        <p:spPr bwMode="auto">
          <a:xfrm>
            <a:off x="8915400" y="0"/>
            <a:ext cx="0" cy="6858000"/>
          </a:xfrm>
          <a:prstGeom prst="line">
            <a:avLst/>
          </a:prstGeom>
          <a:noFill/>
          <a:ln w="9525"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 name="Straight Connector 9">
            <a:extLst>
              <a:ext uri="{FF2B5EF4-FFF2-40B4-BE49-F238E27FC236}">
                <a16:creationId xmlns:a16="http://schemas.microsoft.com/office/drawing/2014/main" id="{4CE7834D-D4B8-4DC5-B74A-C32CDF0C7042}"/>
              </a:ext>
            </a:extLst>
          </p:cNvPr>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a:defRPr/>
            </a:pPr>
            <a:endParaRPr lang="en-US" dirty="0">
              <a:latin typeface="Arial" charset="0"/>
            </a:endParaRPr>
          </a:p>
        </p:txBody>
      </p:sp>
      <p:sp>
        <p:nvSpPr>
          <p:cNvPr id="11" name="Straight Connector 20">
            <a:extLst>
              <a:ext uri="{FF2B5EF4-FFF2-40B4-BE49-F238E27FC236}">
                <a16:creationId xmlns:a16="http://schemas.microsoft.com/office/drawing/2014/main" id="{E61FE2FB-7754-41B9-8982-A92B059E4B41}"/>
              </a:ext>
            </a:extLst>
          </p:cNvPr>
          <p:cNvSpPr>
            <a:spLocks noChangeShapeType="1"/>
          </p:cNvSpPr>
          <p:nvPr/>
        </p:nvSpPr>
        <p:spPr bwMode="auto">
          <a:xfrm>
            <a:off x="6192838" y="0"/>
            <a:ext cx="0" cy="6858000"/>
          </a:xfrm>
          <a:prstGeom prst="line">
            <a:avLst/>
          </a:prstGeom>
          <a:noFill/>
          <a:ln w="12700"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 name="Title 1"/>
          <p:cNvSpPr>
            <a:spLocks noGrp="1"/>
          </p:cNvSpPr>
          <p:nvPr>
            <p:ph type="title"/>
          </p:nvPr>
        </p:nvSpPr>
        <p:spPr>
          <a:xfrm rot="5400000">
            <a:off x="3350133" y="3200400"/>
            <a:ext cx="6309360" cy="457200"/>
          </a:xfrm>
        </p:spPr>
        <p:txBody>
          <a:bodyPr/>
          <a:lstStyle>
            <a:lvl1pPr algn="l">
              <a:buNone/>
              <a:defRPr sz="2000" b="1"/>
            </a:lvl1pPr>
          </a:lstStyle>
          <a:p>
            <a:r>
              <a:rPr lang="en-US"/>
              <a:t>Click to edit Master title style</a:t>
            </a:r>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ormAutofit/>
          </a:bodyPr>
          <a:lstStyle>
            <a:lvl1pPr marL="0" indent="0">
              <a:buNone/>
              <a:defRPr sz="3200"/>
            </a:lvl1pPr>
          </a:lstStyle>
          <a:p>
            <a:pPr lvl="0"/>
            <a:r>
              <a:rPr lang="en-US" noProof="0" dirty="0"/>
              <a:t>Click icon to add picture</a:t>
            </a:r>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spcCol="274320" rtlCol="0" fromWordArt="0" forceAA="0">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a:r>
              <a:rPr lang="en-US"/>
              <a:t>Click to edit Master text styles</a:t>
            </a:r>
          </a:p>
        </p:txBody>
      </p:sp>
      <p:sp>
        <p:nvSpPr>
          <p:cNvPr id="12" name="Date Placeholder 16">
            <a:extLst>
              <a:ext uri="{FF2B5EF4-FFF2-40B4-BE49-F238E27FC236}">
                <a16:creationId xmlns:a16="http://schemas.microsoft.com/office/drawing/2014/main" id="{038272DF-F582-4279-BC3A-E23358082F72}"/>
              </a:ext>
            </a:extLst>
          </p:cNvPr>
          <p:cNvSpPr>
            <a:spLocks noGrp="1"/>
          </p:cNvSpPr>
          <p:nvPr>
            <p:ph type="dt" sz="half" idx="10"/>
          </p:nvPr>
        </p:nvSpPr>
        <p:spPr/>
        <p:txBody>
          <a:bodyPr rtlCol="0"/>
          <a:lstStyle>
            <a:lvl1pPr>
              <a:defRPr/>
            </a:lvl1pPr>
          </a:lstStyle>
          <a:p>
            <a:pPr>
              <a:defRPr/>
            </a:pPr>
            <a:endParaRPr lang="en-US"/>
          </a:p>
        </p:txBody>
      </p:sp>
      <p:sp>
        <p:nvSpPr>
          <p:cNvPr id="13" name="Slide Number Placeholder 17">
            <a:extLst>
              <a:ext uri="{FF2B5EF4-FFF2-40B4-BE49-F238E27FC236}">
                <a16:creationId xmlns:a16="http://schemas.microsoft.com/office/drawing/2014/main" id="{6D1F62CB-E40D-4156-9014-A75A0D67381C}"/>
              </a:ext>
            </a:extLst>
          </p:cNvPr>
          <p:cNvSpPr>
            <a:spLocks noGrp="1"/>
          </p:cNvSpPr>
          <p:nvPr>
            <p:ph type="sldNum" sz="quarter" idx="11"/>
          </p:nvPr>
        </p:nvSpPr>
        <p:spPr/>
        <p:txBody>
          <a:bodyPr/>
          <a:lstStyle>
            <a:lvl1pPr>
              <a:defRPr/>
            </a:lvl1pPr>
          </a:lstStyle>
          <a:p>
            <a:fld id="{A20B4961-4FB0-46CE-A824-88F4F27517A5}" type="slidenum">
              <a:rPr lang="en-US" altLang="en-US"/>
              <a:pPr/>
              <a:t>‹#›</a:t>
            </a:fld>
            <a:endParaRPr lang="en-US" altLang="en-US"/>
          </a:p>
        </p:txBody>
      </p:sp>
      <p:sp>
        <p:nvSpPr>
          <p:cNvPr id="14" name="Footer Placeholder 20">
            <a:extLst>
              <a:ext uri="{FF2B5EF4-FFF2-40B4-BE49-F238E27FC236}">
                <a16:creationId xmlns:a16="http://schemas.microsoft.com/office/drawing/2014/main" id="{A9057EC3-0287-4CC1-8D71-B650C93A3A67}"/>
              </a:ext>
            </a:extLst>
          </p:cNvPr>
          <p:cNvSpPr>
            <a:spLocks noGrp="1"/>
          </p:cNvSpPr>
          <p:nvPr>
            <p:ph type="ftr" sz="quarter" idx="12"/>
          </p:nvPr>
        </p:nvSpPr>
        <p:spPr/>
        <p:txBody>
          <a:bodyPr rtlCol="0"/>
          <a:lstStyle>
            <a:lvl1pPr>
              <a:defRPr/>
            </a:lvl1pPr>
          </a:lstStyle>
          <a:p>
            <a:pPr>
              <a:defRPr/>
            </a:pPr>
            <a:endParaRPr lang="en-US"/>
          </a:p>
        </p:txBody>
      </p:sp>
    </p:spTree>
    <p:extLst>
      <p:ext uri="{BB962C8B-B14F-4D97-AF65-F5344CB8AC3E}">
        <p14:creationId xmlns:p14="http://schemas.microsoft.com/office/powerpoint/2010/main" val="3281138938"/>
      </p:ext>
    </p:extLst>
  </p:cSld>
  <p:clrMapOvr>
    <a:masterClrMapping/>
  </p:clrMapOvr>
  <p:transition spd="slow">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Straight Connector 15">
            <a:extLst>
              <a:ext uri="{FF2B5EF4-FFF2-40B4-BE49-F238E27FC236}">
                <a16:creationId xmlns:a16="http://schemas.microsoft.com/office/drawing/2014/main" id="{B5B742A2-C953-48D8-8D17-0956349F7068}"/>
              </a:ext>
            </a:extLst>
          </p:cNvPr>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a:defRPr/>
            </a:pPr>
            <a:endParaRPr lang="en-US" dirty="0">
              <a:latin typeface="Arial" charset="0"/>
            </a:endParaRPr>
          </a:p>
        </p:txBody>
      </p:sp>
      <p:sp>
        <p:nvSpPr>
          <p:cNvPr id="22" name="Title Placeholder 21">
            <a:extLst>
              <a:ext uri="{FF2B5EF4-FFF2-40B4-BE49-F238E27FC236}">
                <a16:creationId xmlns:a16="http://schemas.microsoft.com/office/drawing/2014/main" id="{23719D35-3CA8-4697-8EFC-0250014AA227}"/>
              </a:ext>
            </a:extLst>
          </p:cNvPr>
          <p:cNvSpPr>
            <a:spLocks noGrp="1"/>
          </p:cNvSpPr>
          <p:nvPr>
            <p:ph type="title"/>
          </p:nvPr>
        </p:nvSpPr>
        <p:spPr>
          <a:xfrm>
            <a:off x="457200" y="274638"/>
            <a:ext cx="7467600" cy="1143000"/>
          </a:xfrm>
          <a:prstGeom prst="rect">
            <a:avLst/>
          </a:prstGeom>
        </p:spPr>
        <p:txBody>
          <a:bodyPr vert="horz" anchor="b">
            <a:normAutofit/>
          </a:bodyPr>
          <a:lstStyle/>
          <a:p>
            <a:r>
              <a:rPr lang="en-US"/>
              <a:t>Click to edit Master title style</a:t>
            </a:r>
          </a:p>
        </p:txBody>
      </p:sp>
      <p:sp>
        <p:nvSpPr>
          <p:cNvPr id="1028" name="Text Placeholder 12">
            <a:extLst>
              <a:ext uri="{FF2B5EF4-FFF2-40B4-BE49-F238E27FC236}">
                <a16:creationId xmlns:a16="http://schemas.microsoft.com/office/drawing/2014/main" id="{35A8CEB7-BD16-4608-96C2-A488F35E93C2}"/>
              </a:ext>
            </a:extLst>
          </p:cNvPr>
          <p:cNvSpPr>
            <a:spLocks noGrp="1"/>
          </p:cNvSpPr>
          <p:nvPr>
            <p:ph type="body" idx="1"/>
          </p:nvPr>
        </p:nvSpPr>
        <p:spPr bwMode="auto">
          <a:xfrm>
            <a:off x="457200" y="1600200"/>
            <a:ext cx="7467600" cy="4873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4" name="Date Placeholder 13">
            <a:extLst>
              <a:ext uri="{FF2B5EF4-FFF2-40B4-BE49-F238E27FC236}">
                <a16:creationId xmlns:a16="http://schemas.microsoft.com/office/drawing/2014/main" id="{2AF6EDD4-0091-44CB-80A0-1872A5DBAF6E}"/>
              </a:ext>
            </a:extLst>
          </p:cNvPr>
          <p:cNvSpPr>
            <a:spLocks noGrp="1"/>
          </p:cNvSpPr>
          <p:nvPr>
            <p:ph type="dt" sz="half" idx="2"/>
          </p:nvPr>
        </p:nvSpPr>
        <p:spPr>
          <a:xfrm rot="5400000">
            <a:off x="7589045" y="1081881"/>
            <a:ext cx="2011362" cy="384175"/>
          </a:xfrm>
          <a:prstGeom prst="rect">
            <a:avLst/>
          </a:prstGeom>
        </p:spPr>
        <p:txBody>
          <a:bodyPr vert="horz" anchor="ctr" anchorCtr="0"/>
          <a:lstStyle>
            <a:lvl1pPr algn="r" eaLnBrk="1" latinLnBrk="0" hangingPunct="1">
              <a:defRPr kumimoji="0" sz="1200">
                <a:solidFill>
                  <a:schemeClr val="tx2"/>
                </a:solidFill>
                <a:latin typeface="Arial" charset="0"/>
              </a:defRPr>
            </a:lvl1pPr>
          </a:lstStyle>
          <a:p>
            <a:pPr>
              <a:defRPr/>
            </a:pPr>
            <a:endParaRPr lang="en-US"/>
          </a:p>
        </p:txBody>
      </p:sp>
      <p:sp>
        <p:nvSpPr>
          <p:cNvPr id="3" name="Footer Placeholder 2">
            <a:extLst>
              <a:ext uri="{FF2B5EF4-FFF2-40B4-BE49-F238E27FC236}">
                <a16:creationId xmlns:a16="http://schemas.microsoft.com/office/drawing/2014/main" id="{F13BE159-3C7B-47BB-BE7F-D7B501BD246D}"/>
              </a:ext>
            </a:extLst>
          </p:cNvPr>
          <p:cNvSpPr>
            <a:spLocks noGrp="1"/>
          </p:cNvSpPr>
          <p:nvPr>
            <p:ph type="ftr" sz="quarter" idx="3"/>
          </p:nvPr>
        </p:nvSpPr>
        <p:spPr>
          <a:xfrm rot="5400000">
            <a:off x="6989763" y="3736975"/>
            <a:ext cx="3200400" cy="365125"/>
          </a:xfrm>
          <a:prstGeom prst="rect">
            <a:avLst/>
          </a:prstGeom>
        </p:spPr>
        <p:txBody>
          <a:bodyPr vert="horz" anchor="ctr" anchorCtr="0"/>
          <a:lstStyle>
            <a:lvl1pPr algn="l" eaLnBrk="1" latinLnBrk="0" hangingPunct="1">
              <a:defRPr kumimoji="0" sz="1200">
                <a:solidFill>
                  <a:schemeClr val="tx2"/>
                </a:solidFill>
                <a:latin typeface="Arial" charset="0"/>
              </a:defRPr>
            </a:lvl1pPr>
          </a:lstStyle>
          <a:p>
            <a:pPr>
              <a:defRPr/>
            </a:pPr>
            <a:endParaRPr lang="en-US"/>
          </a:p>
        </p:txBody>
      </p:sp>
      <p:sp>
        <p:nvSpPr>
          <p:cNvPr id="7" name="Straight Connector 6">
            <a:extLst>
              <a:ext uri="{FF2B5EF4-FFF2-40B4-BE49-F238E27FC236}">
                <a16:creationId xmlns:a16="http://schemas.microsoft.com/office/drawing/2014/main" id="{1865F8FB-6BB9-48A1-9F1B-30DB22261569}"/>
              </a:ext>
            </a:extLst>
          </p:cNvPr>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a:defRPr/>
            </a:pPr>
            <a:endParaRPr lang="en-US" dirty="0">
              <a:latin typeface="Arial" charset="0"/>
            </a:endParaRPr>
          </a:p>
        </p:txBody>
      </p:sp>
      <p:sp>
        <p:nvSpPr>
          <p:cNvPr id="1032" name="Straight Connector 8">
            <a:extLst>
              <a:ext uri="{FF2B5EF4-FFF2-40B4-BE49-F238E27FC236}">
                <a16:creationId xmlns:a16="http://schemas.microsoft.com/office/drawing/2014/main" id="{4B257D52-2EE5-48CE-AB00-274FB7B3CA10}"/>
              </a:ext>
            </a:extLst>
          </p:cNvPr>
          <p:cNvSpPr>
            <a:spLocks noChangeShapeType="1"/>
          </p:cNvSpPr>
          <p:nvPr/>
        </p:nvSpPr>
        <p:spPr bwMode="auto">
          <a:xfrm>
            <a:off x="8991600" y="0"/>
            <a:ext cx="0" cy="6858000"/>
          </a:xfrm>
          <a:prstGeom prst="line">
            <a:avLst/>
          </a:prstGeom>
          <a:noFill/>
          <a:ln w="19050"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 name="Rectangle 9">
            <a:extLst>
              <a:ext uri="{FF2B5EF4-FFF2-40B4-BE49-F238E27FC236}">
                <a16:creationId xmlns:a16="http://schemas.microsoft.com/office/drawing/2014/main" id="{1F97EBA6-9654-4D46-9EC1-35578680288C}"/>
              </a:ext>
            </a:extLst>
          </p:cNvPr>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1034" name="Straight Connector 10">
            <a:extLst>
              <a:ext uri="{FF2B5EF4-FFF2-40B4-BE49-F238E27FC236}">
                <a16:creationId xmlns:a16="http://schemas.microsoft.com/office/drawing/2014/main" id="{7AE8F34B-9A23-472C-BC1B-33738DC75093}"/>
              </a:ext>
            </a:extLst>
          </p:cNvPr>
          <p:cNvSpPr>
            <a:spLocks noChangeShapeType="1"/>
          </p:cNvSpPr>
          <p:nvPr/>
        </p:nvSpPr>
        <p:spPr bwMode="auto">
          <a:xfrm>
            <a:off x="8915400" y="0"/>
            <a:ext cx="0" cy="6858000"/>
          </a:xfrm>
          <a:prstGeom prst="line">
            <a:avLst/>
          </a:prstGeom>
          <a:noFill/>
          <a:ln w="9525"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 name="Oval 11">
            <a:extLst>
              <a:ext uri="{FF2B5EF4-FFF2-40B4-BE49-F238E27FC236}">
                <a16:creationId xmlns:a16="http://schemas.microsoft.com/office/drawing/2014/main" id="{2ED28165-C153-410A-90D8-984EAFCA9E16}"/>
              </a:ext>
            </a:extLst>
          </p:cNvPr>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23" name="Slide Number Placeholder 22">
            <a:extLst>
              <a:ext uri="{FF2B5EF4-FFF2-40B4-BE49-F238E27FC236}">
                <a16:creationId xmlns:a16="http://schemas.microsoft.com/office/drawing/2014/main" id="{DD48A47B-E857-4BCB-96B4-76A5595A433B}"/>
              </a:ext>
            </a:extLst>
          </p:cNvPr>
          <p:cNvSpPr>
            <a:spLocks noGrp="1"/>
          </p:cNvSpPr>
          <p:nvPr>
            <p:ph type="sldNum" sz="quarter" idx="4"/>
          </p:nvPr>
        </p:nvSpPr>
        <p:spPr>
          <a:xfrm>
            <a:off x="8129588" y="5734050"/>
            <a:ext cx="609600" cy="520700"/>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1400" b="1">
                <a:solidFill>
                  <a:srgbClr val="FFFFFF"/>
                </a:solidFill>
              </a:defRPr>
            </a:lvl1pPr>
          </a:lstStyle>
          <a:p>
            <a:fld id="{5C02958F-7FC5-4E5C-9B31-8B8D39D3E6E8}"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4436" r:id="rId1"/>
    <p:sldLayoutId id="2147484437" r:id="rId2"/>
    <p:sldLayoutId id="2147484438" r:id="rId3"/>
    <p:sldLayoutId id="2147484431" r:id="rId4"/>
    <p:sldLayoutId id="2147484432" r:id="rId5"/>
    <p:sldLayoutId id="2147484439" r:id="rId6"/>
    <p:sldLayoutId id="2147484433" r:id="rId7"/>
    <p:sldLayoutId id="2147484440" r:id="rId8"/>
    <p:sldLayoutId id="2147484441" r:id="rId9"/>
    <p:sldLayoutId id="2147484434" r:id="rId10"/>
    <p:sldLayoutId id="2147484435" r:id="rId11"/>
  </p:sldLayoutIdLst>
  <p:transition spd="slow">
    <p:fade/>
  </p:transition>
  <p:txStyles>
    <p:titleStyle>
      <a:lvl1pPr algn="l" rtl="0" eaLnBrk="0" fontAlgn="base" hangingPunct="0">
        <a:spcBef>
          <a:spcPct val="0"/>
        </a:spcBef>
        <a:spcAft>
          <a:spcPct val="0"/>
        </a:spcAft>
        <a:defRPr sz="3000" kern="1200" cap="small">
          <a:solidFill>
            <a:schemeClr val="tx2"/>
          </a:solidFill>
          <a:latin typeface="+mj-lt"/>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p:titleStyle>
    <p:bodyStyle>
      <a:lvl1pPr marL="273050" indent="-273050" algn="l" rtl="0" eaLnBrk="0" fontAlgn="base" hangingPunct="0">
        <a:spcBef>
          <a:spcPts val="600"/>
        </a:spcBef>
        <a:spcAft>
          <a:spcPct val="0"/>
        </a:spcAft>
        <a:buClr>
          <a:schemeClr val="accent1"/>
        </a:buClr>
        <a:buSzPct val="70000"/>
        <a:buFont typeface="Wingdings" panose="05000000000000000000" pitchFamily="2" charset="2"/>
        <a:buChar char=""/>
        <a:defRPr sz="2400" kern="1200">
          <a:solidFill>
            <a:schemeClr val="tx1"/>
          </a:solidFill>
          <a:latin typeface="+mn-lt"/>
          <a:ea typeface="+mn-ea"/>
          <a:cs typeface="+mn-cs"/>
        </a:defRPr>
      </a:lvl1pPr>
      <a:lvl2pPr marL="639763" indent="-273050" algn="l" rtl="0" eaLnBrk="0" fontAlgn="base" hangingPunct="0">
        <a:spcBef>
          <a:spcPct val="20000"/>
        </a:spcBef>
        <a:spcAft>
          <a:spcPct val="0"/>
        </a:spcAft>
        <a:buClr>
          <a:schemeClr val="accent1"/>
        </a:buClr>
        <a:buSzPct val="80000"/>
        <a:buFont typeface="Wingdings 2" panose="05020102010507070707" pitchFamily="18" charset="2"/>
        <a:buChar char=""/>
        <a:defRPr sz="2100" kern="1200">
          <a:solidFill>
            <a:schemeClr val="tx1"/>
          </a:solidFill>
          <a:latin typeface="+mn-lt"/>
          <a:ea typeface="+mn-ea"/>
          <a:cs typeface="+mn-cs"/>
        </a:defRPr>
      </a:lvl2pPr>
      <a:lvl3pPr marL="914400" indent="-182563" algn="l" rtl="0" eaLnBrk="0" fontAlgn="base" hangingPunct="0">
        <a:spcBef>
          <a:spcPct val="20000"/>
        </a:spcBef>
        <a:spcAft>
          <a:spcPct val="0"/>
        </a:spcAft>
        <a:buClr>
          <a:srgbClr val="646C8F"/>
        </a:buClr>
        <a:buSzPct val="60000"/>
        <a:buFont typeface="Wingdings" panose="05000000000000000000" pitchFamily="2" charset="2"/>
        <a:buChar char=""/>
        <a:defRPr kern="1200">
          <a:solidFill>
            <a:schemeClr val="tx1"/>
          </a:solidFill>
          <a:latin typeface="+mn-lt"/>
          <a:ea typeface="+mn-ea"/>
          <a:cs typeface="+mn-cs"/>
        </a:defRPr>
      </a:lvl3pPr>
      <a:lvl4pPr marL="1187450" indent="-182563" algn="l" rtl="0" eaLnBrk="0" fontAlgn="base" hangingPunct="0">
        <a:spcBef>
          <a:spcPct val="20000"/>
        </a:spcBef>
        <a:spcAft>
          <a:spcPct val="0"/>
        </a:spcAft>
        <a:buClr>
          <a:srgbClr val="BCBFCE"/>
        </a:buClr>
        <a:buSzPct val="60000"/>
        <a:buFont typeface="Wingdings" panose="05000000000000000000" pitchFamily="2" charset="2"/>
        <a:buChar char=""/>
        <a:defRPr kern="1200">
          <a:solidFill>
            <a:schemeClr val="tx1"/>
          </a:solidFill>
          <a:latin typeface="+mn-lt"/>
          <a:ea typeface="+mn-ea"/>
          <a:cs typeface="+mn-cs"/>
        </a:defRPr>
      </a:lvl4pPr>
      <a:lvl5pPr marL="1462088" indent="-182563" algn="l" rtl="0" eaLnBrk="0" fontAlgn="base" hangingPunct="0">
        <a:spcBef>
          <a:spcPct val="20000"/>
        </a:spcBef>
        <a:spcAft>
          <a:spcPct val="0"/>
        </a:spcAft>
        <a:buClr>
          <a:srgbClr val="CDD8E3"/>
        </a:buClr>
        <a:buSzPct val="68000"/>
        <a:buFont typeface="Wingdings 2" panose="05020102010507070707" pitchFamily="18" charset="2"/>
        <a:buChar char=""/>
        <a:defRPr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www.sos.ca.gov/"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co.siskiyou.ca.us/" TargetMode="External"/><Relationship Id="rId2" Type="http://schemas.openxmlformats.org/officeDocument/2006/relationships/hyperlink" Target="http://www.sisqvotes.org/"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wmf"/></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7B3A0FE1-AF7F-4E3A-A5A6-73C8247ED36A}"/>
              </a:ext>
            </a:extLst>
          </p:cNvPr>
          <p:cNvSpPr>
            <a:spLocks noGrp="1" noChangeArrowheads="1"/>
          </p:cNvSpPr>
          <p:nvPr>
            <p:ph type="ctrTitle"/>
          </p:nvPr>
        </p:nvSpPr>
        <p:spPr>
          <a:xfrm>
            <a:off x="2286000" y="3124200"/>
            <a:ext cx="6172200" cy="1893888"/>
          </a:xfrm>
        </p:spPr>
        <p:txBody>
          <a:bodyPr/>
          <a:lstStyle/>
          <a:p>
            <a:pPr eaLnBrk="1" fontAlgn="auto" hangingPunct="1">
              <a:spcAft>
                <a:spcPts val="0"/>
              </a:spcAft>
              <a:defRPr/>
            </a:pPr>
            <a:r>
              <a:rPr lang="en-US" cap="none" dirty="0">
                <a:solidFill>
                  <a:schemeClr val="tx2">
                    <a:tint val="100000"/>
                    <a:shade val="90000"/>
                    <a:satMod val="250000"/>
                    <a:alpha val="100000"/>
                  </a:schemeClr>
                </a:solidFill>
                <a:latin typeface="Arial" panose="020B0604020202020204" pitchFamily="34" charset="0"/>
                <a:cs typeface="Arial" panose="020B0604020202020204" pitchFamily="34" charset="0"/>
              </a:rPr>
              <a:t>Special District Seminar</a:t>
            </a:r>
          </a:p>
        </p:txBody>
      </p:sp>
      <p:sp>
        <p:nvSpPr>
          <p:cNvPr id="10243" name="Rectangle 3">
            <a:extLst>
              <a:ext uri="{FF2B5EF4-FFF2-40B4-BE49-F238E27FC236}">
                <a16:creationId xmlns:a16="http://schemas.microsoft.com/office/drawing/2014/main" id="{D19638D0-4B0F-4F9F-862D-9356D9493F25}"/>
              </a:ext>
            </a:extLst>
          </p:cNvPr>
          <p:cNvSpPr>
            <a:spLocks noGrp="1" noChangeArrowheads="1"/>
          </p:cNvSpPr>
          <p:nvPr>
            <p:ph type="subTitle" idx="1"/>
          </p:nvPr>
        </p:nvSpPr>
        <p:spPr>
          <a:xfrm>
            <a:off x="2286000" y="5003800"/>
            <a:ext cx="6172200" cy="1371600"/>
          </a:xfrm>
        </p:spPr>
        <p:txBody>
          <a:bodyPr/>
          <a:lstStyle/>
          <a:p>
            <a:pPr eaLnBrk="1" hangingPunct="1">
              <a:spcBef>
                <a:spcPct val="0"/>
              </a:spcBef>
            </a:pPr>
            <a:r>
              <a:rPr lang="en-US" altLang="en-US" dirty="0">
                <a:latin typeface="Arial" panose="020B0604020202020204" pitchFamily="34" charset="0"/>
                <a:cs typeface="Arial" panose="020B0604020202020204" pitchFamily="34" charset="0"/>
              </a:rPr>
              <a:t>March 11, 2021</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E8507C-FDD8-4B6A-9C4E-5C9D887AFD1D}"/>
              </a:ext>
            </a:extLst>
          </p:cNvPr>
          <p:cNvSpPr>
            <a:spLocks noGrp="1"/>
          </p:cNvSpPr>
          <p:nvPr>
            <p:ph type="title"/>
          </p:nvPr>
        </p:nvSpPr>
        <p:spPr/>
        <p:txBody>
          <a:bodyPr>
            <a:normAutofit/>
          </a:bodyPr>
          <a:lstStyle/>
          <a:p>
            <a:pPr marL="54864" eaLnBrk="1" fontAlgn="auto" hangingPunct="1">
              <a:spcAft>
                <a:spcPts val="0"/>
              </a:spcAft>
              <a:defRPr/>
            </a:pPr>
            <a:r>
              <a:rPr lang="en-US" b="1" cap="none" dirty="0">
                <a:solidFill>
                  <a:schemeClr val="tx2">
                    <a:tint val="100000"/>
                    <a:shade val="90000"/>
                    <a:satMod val="250000"/>
                    <a:alpha val="100000"/>
                  </a:schemeClr>
                </a:solidFill>
                <a:latin typeface="Arial" panose="020B0604020202020204" pitchFamily="34" charset="0"/>
                <a:cs typeface="Arial" panose="020B0604020202020204" pitchFamily="34" charset="0"/>
              </a:rPr>
              <a:t>Form 700</a:t>
            </a:r>
            <a:br>
              <a:rPr lang="en-US" b="1" cap="none" dirty="0">
                <a:solidFill>
                  <a:schemeClr val="tx2">
                    <a:tint val="100000"/>
                    <a:shade val="90000"/>
                    <a:satMod val="250000"/>
                    <a:alpha val="100000"/>
                  </a:schemeClr>
                </a:solidFill>
                <a:latin typeface="Arial" panose="020B0604020202020204" pitchFamily="34" charset="0"/>
                <a:cs typeface="Arial" panose="020B0604020202020204" pitchFamily="34" charset="0"/>
              </a:rPr>
            </a:br>
            <a:r>
              <a:rPr lang="en-US" b="1" cap="none" dirty="0">
                <a:solidFill>
                  <a:schemeClr val="tx2">
                    <a:tint val="100000"/>
                    <a:shade val="90000"/>
                    <a:satMod val="250000"/>
                    <a:alpha val="100000"/>
                  </a:schemeClr>
                </a:solidFill>
                <a:latin typeface="Arial" panose="020B0604020202020204" pitchFamily="34" charset="0"/>
                <a:cs typeface="Arial" panose="020B0604020202020204" pitchFamily="34" charset="0"/>
              </a:rPr>
              <a:t>Don’t Miss the Deadline	</a:t>
            </a:r>
            <a:r>
              <a:rPr lang="en-US" dirty="0">
                <a:solidFill>
                  <a:schemeClr val="tx2">
                    <a:tint val="100000"/>
                    <a:shade val="90000"/>
                    <a:satMod val="250000"/>
                    <a:alpha val="100000"/>
                  </a:schemeClr>
                </a:solidFill>
              </a:rPr>
              <a:t>	</a:t>
            </a:r>
          </a:p>
        </p:txBody>
      </p:sp>
      <p:sp>
        <p:nvSpPr>
          <p:cNvPr id="24579" name="Content Placeholder 2">
            <a:extLst>
              <a:ext uri="{FF2B5EF4-FFF2-40B4-BE49-F238E27FC236}">
                <a16:creationId xmlns:a16="http://schemas.microsoft.com/office/drawing/2014/main" id="{D05EFAEA-4FFA-4BFA-8FCB-E17374F542AA}"/>
              </a:ext>
            </a:extLst>
          </p:cNvPr>
          <p:cNvSpPr>
            <a:spLocks noGrp="1"/>
          </p:cNvSpPr>
          <p:nvPr>
            <p:ph sz="quarter" idx="1"/>
          </p:nvPr>
        </p:nvSpPr>
        <p:spPr>
          <a:xfrm>
            <a:off x="457200" y="1600200"/>
            <a:ext cx="7467600" cy="4873625"/>
          </a:xfrm>
        </p:spPr>
        <p:txBody>
          <a:bodyPr/>
          <a:lstStyle/>
          <a:p>
            <a:pPr eaLnBrk="1" hangingPunct="1"/>
            <a:r>
              <a:rPr lang="en-US" altLang="en-US" sz="2800" dirty="0">
                <a:latin typeface="Arial" panose="020B0604020202020204" pitchFamily="34" charset="0"/>
                <a:cs typeface="Arial" panose="020B0604020202020204" pitchFamily="34" charset="0"/>
              </a:rPr>
              <a:t>A person who files late (misses the filing deadline) may be assessed a “Late Penalty” or referred to the Fair Political Practices Commission for their follow up</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a:extLst>
              <a:ext uri="{FF2B5EF4-FFF2-40B4-BE49-F238E27FC236}">
                <a16:creationId xmlns:a16="http://schemas.microsoft.com/office/drawing/2014/main" id="{ABD45D53-0937-4A1A-B653-CA0BF3D1BA5B}"/>
              </a:ext>
            </a:extLst>
          </p:cNvPr>
          <p:cNvSpPr>
            <a:spLocks noGrp="1" noChangeArrowheads="1"/>
          </p:cNvSpPr>
          <p:nvPr>
            <p:ph type="title"/>
          </p:nvPr>
        </p:nvSpPr>
        <p:spPr/>
        <p:txBody>
          <a:bodyPr/>
          <a:lstStyle/>
          <a:p>
            <a:pPr marL="54864" eaLnBrk="1" fontAlgn="auto" hangingPunct="1">
              <a:spcAft>
                <a:spcPts val="0"/>
              </a:spcAft>
              <a:defRPr/>
            </a:pPr>
            <a:r>
              <a:rPr lang="en-US" b="1" cap="none" dirty="0">
                <a:solidFill>
                  <a:schemeClr val="tx2">
                    <a:satMod val="130000"/>
                  </a:schemeClr>
                </a:solidFill>
                <a:latin typeface="Arial" panose="020B0604020202020204" pitchFamily="34" charset="0"/>
                <a:cs typeface="Arial" panose="020B0604020202020204" pitchFamily="34" charset="0"/>
              </a:rPr>
              <a:t>Form 700</a:t>
            </a:r>
            <a:br>
              <a:rPr lang="en-US" b="1" cap="none" dirty="0">
                <a:solidFill>
                  <a:schemeClr val="tx2">
                    <a:satMod val="130000"/>
                  </a:schemeClr>
                </a:solidFill>
                <a:latin typeface="Arial" panose="020B0604020202020204" pitchFamily="34" charset="0"/>
                <a:cs typeface="Arial" panose="020B0604020202020204" pitchFamily="34" charset="0"/>
              </a:rPr>
            </a:br>
            <a:r>
              <a:rPr lang="en-US" b="1" cap="none" dirty="0">
                <a:solidFill>
                  <a:schemeClr val="tx2">
                    <a:satMod val="130000"/>
                  </a:schemeClr>
                </a:solidFill>
                <a:latin typeface="Arial" panose="020B0604020202020204" pitchFamily="34" charset="0"/>
                <a:cs typeface="Arial" panose="020B0604020202020204" pitchFamily="34" charset="0"/>
              </a:rPr>
              <a:t>What To Report?</a:t>
            </a:r>
          </a:p>
        </p:txBody>
      </p:sp>
      <p:sp>
        <p:nvSpPr>
          <p:cNvPr id="25603" name="Rectangle 3">
            <a:extLst>
              <a:ext uri="{FF2B5EF4-FFF2-40B4-BE49-F238E27FC236}">
                <a16:creationId xmlns:a16="http://schemas.microsoft.com/office/drawing/2014/main" id="{3CB83AD4-6082-4AB1-82C2-C473A07045AB}"/>
              </a:ext>
            </a:extLst>
          </p:cNvPr>
          <p:cNvSpPr>
            <a:spLocks noGrp="1" noChangeArrowheads="1"/>
          </p:cNvSpPr>
          <p:nvPr>
            <p:ph sz="quarter" idx="1"/>
          </p:nvPr>
        </p:nvSpPr>
        <p:spPr>
          <a:xfrm>
            <a:off x="457200" y="1600200"/>
            <a:ext cx="7467600" cy="4873625"/>
          </a:xfrm>
        </p:spPr>
        <p:txBody>
          <a:bodyPr/>
          <a:lstStyle/>
          <a:p>
            <a:pPr eaLnBrk="1" hangingPunct="1">
              <a:buFont typeface="Wingdings" panose="05000000000000000000" pitchFamily="2" charset="2"/>
              <a:buNone/>
            </a:pPr>
            <a:r>
              <a:rPr lang="en-US" altLang="en-US" dirty="0"/>
              <a:t>	</a:t>
            </a:r>
          </a:p>
          <a:p>
            <a:pPr eaLnBrk="1" hangingPunct="1">
              <a:buFont typeface="Wingdings" panose="05000000000000000000" pitchFamily="2" charset="2"/>
              <a:buNone/>
            </a:pPr>
            <a:r>
              <a:rPr lang="en-US" altLang="en-US" dirty="0"/>
              <a:t>	</a:t>
            </a:r>
            <a:r>
              <a:rPr lang="en-US" altLang="en-US" dirty="0">
                <a:latin typeface="Arial" panose="020B0604020202020204" pitchFamily="34" charset="0"/>
                <a:cs typeface="Arial" panose="020B0604020202020204" pitchFamily="34" charset="0"/>
              </a:rPr>
              <a:t>If you have questions about what to include on your Form 700, contact the Fair Political Practices Commission </a:t>
            </a:r>
            <a:r>
              <a:rPr lang="en-US" altLang="en-US" i="1" dirty="0">
                <a:latin typeface="Arial" panose="020B0604020202020204" pitchFamily="34" charset="0"/>
                <a:cs typeface="Arial" panose="020B0604020202020204" pitchFamily="34" charset="0"/>
              </a:rPr>
              <a:t>(contact information is on the Form 700)</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9BFE30-9D7D-461A-AA18-AC3C4EAC8292}"/>
              </a:ext>
            </a:extLst>
          </p:cNvPr>
          <p:cNvSpPr>
            <a:spLocks noGrp="1"/>
          </p:cNvSpPr>
          <p:nvPr>
            <p:ph type="title"/>
          </p:nvPr>
        </p:nvSpPr>
        <p:spPr/>
        <p:txBody>
          <a:bodyPr/>
          <a:lstStyle/>
          <a:p>
            <a:r>
              <a:rPr lang="en-US" altLang="en-US" sz="2800" b="1" cap="none" dirty="0">
                <a:solidFill>
                  <a:schemeClr val="tx1"/>
                </a:solidFill>
                <a:latin typeface="Arial" panose="020B0604020202020204" pitchFamily="34" charset="0"/>
                <a:cs typeface="Arial" panose="020B0604020202020204" pitchFamily="34" charset="0"/>
              </a:rPr>
              <a:t>Penalties – Failure to File</a:t>
            </a:r>
            <a:endParaRPr lang="en-US" dirty="0"/>
          </a:p>
        </p:txBody>
      </p:sp>
      <p:sp>
        <p:nvSpPr>
          <p:cNvPr id="3" name="Content Placeholder 2">
            <a:extLst>
              <a:ext uri="{FF2B5EF4-FFF2-40B4-BE49-F238E27FC236}">
                <a16:creationId xmlns:a16="http://schemas.microsoft.com/office/drawing/2014/main" id="{8E333C10-2135-4DF1-8624-48659748D6A5}"/>
              </a:ext>
            </a:extLst>
          </p:cNvPr>
          <p:cNvSpPr>
            <a:spLocks noGrp="1"/>
          </p:cNvSpPr>
          <p:nvPr>
            <p:ph sz="quarter" idx="1"/>
          </p:nvPr>
        </p:nvSpPr>
        <p:spPr/>
        <p:txBody>
          <a:bodyPr/>
          <a:lstStyle/>
          <a:p>
            <a:pPr marL="0" lvl="0" indent="0" eaLnBrk="1" hangingPunct="1">
              <a:spcBef>
                <a:spcPct val="20000"/>
              </a:spcBef>
              <a:buClr>
                <a:srgbClr val="0BD0D9"/>
              </a:buClr>
              <a:buSzTx/>
              <a:buFont typeface="Constantia" panose="02030602050306030303" pitchFamily="18" charset="0"/>
              <a:buChar char="▪"/>
              <a:defRPr/>
            </a:pPr>
            <a:r>
              <a:rPr lang="en-US" altLang="en-US" sz="2800" dirty="0">
                <a:solidFill>
                  <a:srgbClr val="000000"/>
                </a:solidFill>
                <a:latin typeface="Arial" panose="020B0604020202020204" pitchFamily="34" charset="0"/>
                <a:cs typeface="Arial" panose="020B0604020202020204" pitchFamily="34" charset="0"/>
              </a:rPr>
              <a:t>The filing officer can impose fines for late filing of  a Statement of Economic Interests </a:t>
            </a:r>
          </a:p>
          <a:p>
            <a:pPr marL="457200" lvl="1" indent="254000" eaLnBrk="1" hangingPunct="1">
              <a:buClr>
                <a:srgbClr val="0F6FC6"/>
              </a:buClr>
              <a:buSzTx/>
              <a:buFont typeface="Constantia" panose="02030602050306030303" pitchFamily="18" charset="0"/>
              <a:buChar char="▸"/>
              <a:defRPr/>
            </a:pPr>
            <a:r>
              <a:rPr lang="en-US" altLang="en-US" sz="2800" dirty="0">
                <a:solidFill>
                  <a:srgbClr val="000000"/>
                </a:solidFill>
                <a:latin typeface="Arial" panose="020B0604020202020204" pitchFamily="34" charset="0"/>
                <a:cs typeface="Arial" panose="020B0604020202020204" pitchFamily="34" charset="0"/>
              </a:rPr>
              <a:t>$10 per day to a maximum of $100</a:t>
            </a:r>
          </a:p>
          <a:p>
            <a:pPr marL="457200" lvl="1" indent="0" eaLnBrk="1" hangingPunct="1">
              <a:lnSpc>
                <a:spcPct val="120000"/>
              </a:lnSpc>
              <a:buClr>
                <a:srgbClr val="000000"/>
              </a:buClr>
              <a:buSzTx/>
              <a:buNone/>
              <a:defRPr/>
            </a:pPr>
            <a:endParaRPr lang="en-US" altLang="en-US" sz="2800" dirty="0">
              <a:solidFill>
                <a:srgbClr val="000000"/>
              </a:solidFill>
              <a:latin typeface="Arial" panose="020B0604020202020204" pitchFamily="34" charset="0"/>
              <a:cs typeface="Arial" panose="020B0604020202020204" pitchFamily="34" charset="0"/>
            </a:endParaRPr>
          </a:p>
          <a:p>
            <a:pPr marL="0" lvl="0" indent="0" eaLnBrk="1" hangingPunct="1">
              <a:spcBef>
                <a:spcPct val="20000"/>
              </a:spcBef>
              <a:buClr>
                <a:srgbClr val="0BD0D9"/>
              </a:buClr>
              <a:buSzTx/>
              <a:buFont typeface="Constantia" panose="02030602050306030303" pitchFamily="18" charset="0"/>
              <a:buChar char="▪"/>
              <a:defRPr/>
            </a:pPr>
            <a:r>
              <a:rPr lang="en-US" altLang="en-US" sz="2800" dirty="0">
                <a:solidFill>
                  <a:srgbClr val="000000"/>
                </a:solidFill>
                <a:latin typeface="Arial" panose="020B0604020202020204" pitchFamily="34" charset="0"/>
                <a:cs typeface="Arial" panose="020B0604020202020204" pitchFamily="34" charset="0"/>
              </a:rPr>
              <a:t>The FPPC can impose fines up to $5,000 per  violation</a:t>
            </a:r>
          </a:p>
          <a:p>
            <a:pPr marL="0" indent="0">
              <a:buNone/>
            </a:pPr>
            <a:endParaRPr lang="en-US" dirty="0"/>
          </a:p>
        </p:txBody>
      </p:sp>
    </p:spTree>
    <p:extLst>
      <p:ext uri="{BB962C8B-B14F-4D97-AF65-F5344CB8AC3E}">
        <p14:creationId xmlns:p14="http://schemas.microsoft.com/office/powerpoint/2010/main" val="230696336"/>
      </p:ext>
    </p:extLst>
  </p:cSld>
  <p:clrMapOvr>
    <a:masterClrMapping/>
  </p:clrMapOvr>
  <p:transition spd="slow">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2B7CFD30-94BF-4E6A-A9E4-50085AD92566}"/>
              </a:ext>
            </a:extLst>
          </p:cNvPr>
          <p:cNvSpPr>
            <a:spLocks noGrp="1" noChangeArrowheads="1"/>
          </p:cNvSpPr>
          <p:nvPr>
            <p:ph type="title" idx="4294967295"/>
          </p:nvPr>
        </p:nvSpPr>
        <p:spPr>
          <a:xfrm>
            <a:off x="685800" y="457200"/>
            <a:ext cx="7389813" cy="762000"/>
          </a:xfrm>
        </p:spPr>
        <p:txBody>
          <a:bodyPr/>
          <a:lstStyle/>
          <a:p>
            <a:pPr eaLnBrk="1" fontAlgn="auto" hangingPunct="1">
              <a:spcAft>
                <a:spcPts val="0"/>
              </a:spcAft>
              <a:defRPr/>
            </a:pPr>
            <a:r>
              <a:rPr lang="en-US" b="1" cap="none" dirty="0">
                <a:solidFill>
                  <a:schemeClr val="tx1"/>
                </a:solidFill>
                <a:latin typeface="Arial" panose="020B0604020202020204" pitchFamily="34" charset="0"/>
                <a:cs typeface="Arial" panose="020B0604020202020204" pitchFamily="34" charset="0"/>
              </a:rPr>
              <a:t>Form 700 </a:t>
            </a:r>
          </a:p>
        </p:txBody>
      </p:sp>
      <p:sp>
        <p:nvSpPr>
          <p:cNvPr id="28675" name="Rectangle 3">
            <a:extLst>
              <a:ext uri="{FF2B5EF4-FFF2-40B4-BE49-F238E27FC236}">
                <a16:creationId xmlns:a16="http://schemas.microsoft.com/office/drawing/2014/main" id="{72B6CF85-8C99-4230-92CE-D6F321E35C6D}"/>
              </a:ext>
            </a:extLst>
          </p:cNvPr>
          <p:cNvSpPr>
            <a:spLocks noGrp="1" noChangeArrowheads="1"/>
          </p:cNvSpPr>
          <p:nvPr>
            <p:ph type="body" sz="half" idx="4294967295"/>
          </p:nvPr>
        </p:nvSpPr>
        <p:spPr>
          <a:xfrm>
            <a:off x="761999" y="1512888"/>
            <a:ext cx="8101013" cy="879475"/>
          </a:xfrm>
        </p:spPr>
        <p:txBody>
          <a:bodyPr/>
          <a:lstStyle/>
          <a:p>
            <a:pPr eaLnBrk="1" hangingPunct="1">
              <a:spcBef>
                <a:spcPct val="0"/>
              </a:spcBef>
            </a:pPr>
            <a:r>
              <a:rPr lang="en-US" altLang="en-US" dirty="0">
                <a:latin typeface="Arial" panose="020B0604020202020204" pitchFamily="34" charset="0"/>
                <a:cs typeface="Arial" panose="020B0604020202020204" pitchFamily="34" charset="0"/>
              </a:rPr>
              <a:t>Questions?</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F8B054C7-CCFF-4B5D-828A-B02C5B0518EF}"/>
              </a:ext>
            </a:extLst>
          </p:cNvPr>
          <p:cNvSpPr>
            <a:spLocks noGrp="1" noChangeArrowheads="1"/>
          </p:cNvSpPr>
          <p:nvPr>
            <p:ph type="title"/>
          </p:nvPr>
        </p:nvSpPr>
        <p:spPr/>
        <p:txBody>
          <a:bodyPr>
            <a:normAutofit/>
          </a:bodyPr>
          <a:lstStyle/>
          <a:p>
            <a:pPr marL="54864" eaLnBrk="1" fontAlgn="auto" hangingPunct="1">
              <a:spcAft>
                <a:spcPts val="0"/>
              </a:spcAft>
              <a:defRPr/>
            </a:pPr>
            <a:r>
              <a:rPr lang="en-US" sz="3200" b="1" cap="none" dirty="0">
                <a:solidFill>
                  <a:schemeClr val="tx2">
                    <a:satMod val="130000"/>
                  </a:schemeClr>
                </a:solidFill>
                <a:latin typeface="Arial" panose="020B0604020202020204" pitchFamily="34" charset="0"/>
                <a:cs typeface="Arial" panose="020B0604020202020204" pitchFamily="34" charset="0"/>
              </a:rPr>
              <a:t>Statement of Facts </a:t>
            </a:r>
            <a:br>
              <a:rPr lang="en-US" sz="3200" b="1" cap="none" dirty="0">
                <a:solidFill>
                  <a:schemeClr val="tx2">
                    <a:satMod val="130000"/>
                  </a:schemeClr>
                </a:solidFill>
                <a:latin typeface="Arial" panose="020B0604020202020204" pitchFamily="34" charset="0"/>
                <a:cs typeface="Arial" panose="020B0604020202020204" pitchFamily="34" charset="0"/>
              </a:rPr>
            </a:br>
            <a:r>
              <a:rPr lang="en-US" sz="3200" b="1" cap="none" dirty="0">
                <a:solidFill>
                  <a:schemeClr val="tx2">
                    <a:satMod val="130000"/>
                  </a:schemeClr>
                </a:solidFill>
                <a:latin typeface="Arial" panose="020B0604020202020204" pitchFamily="34" charset="0"/>
                <a:cs typeface="Arial" panose="020B0604020202020204" pitchFamily="34" charset="0"/>
              </a:rPr>
              <a:t>Roster of Public Agencies</a:t>
            </a:r>
          </a:p>
        </p:txBody>
      </p:sp>
      <p:sp>
        <p:nvSpPr>
          <p:cNvPr id="30723" name="Rectangle 3">
            <a:extLst>
              <a:ext uri="{FF2B5EF4-FFF2-40B4-BE49-F238E27FC236}">
                <a16:creationId xmlns:a16="http://schemas.microsoft.com/office/drawing/2014/main" id="{9E4F3991-2D47-4720-AC8C-C09CFD3E134E}"/>
              </a:ext>
            </a:extLst>
          </p:cNvPr>
          <p:cNvSpPr>
            <a:spLocks noGrp="1" noChangeArrowheads="1"/>
          </p:cNvSpPr>
          <p:nvPr>
            <p:ph sz="quarter" idx="1"/>
          </p:nvPr>
        </p:nvSpPr>
        <p:spPr>
          <a:xfrm>
            <a:off x="457200" y="1600200"/>
            <a:ext cx="7467600" cy="4873625"/>
          </a:xfrm>
        </p:spPr>
        <p:txBody>
          <a:bodyPr/>
          <a:lstStyle/>
          <a:p>
            <a:pPr eaLnBrk="1" hangingPunct="1"/>
            <a:r>
              <a:rPr lang="en-US" altLang="en-US" sz="2800" dirty="0">
                <a:latin typeface="Arial" panose="020B0604020202020204" pitchFamily="34" charset="0"/>
                <a:cs typeface="Arial" panose="020B0604020202020204" pitchFamily="34" charset="0"/>
              </a:rPr>
              <a:t>What is it?</a:t>
            </a:r>
          </a:p>
          <a:p>
            <a:pPr eaLnBrk="1" hangingPunct="1"/>
            <a:endParaRPr lang="en-US" altLang="en-US" dirty="0">
              <a:latin typeface="Arial" panose="020B0604020202020204" pitchFamily="34" charset="0"/>
              <a:cs typeface="Arial" panose="020B0604020202020204" pitchFamily="34" charset="0"/>
            </a:endParaRPr>
          </a:p>
          <a:p>
            <a:pPr eaLnBrk="1" hangingPunct="1">
              <a:buFont typeface="Wingdings" panose="05000000000000000000" pitchFamily="2" charset="2"/>
              <a:buNone/>
            </a:pPr>
            <a:r>
              <a:rPr lang="en-US" altLang="en-US" dirty="0">
                <a:latin typeface="Arial" panose="020B0604020202020204" pitchFamily="34" charset="0"/>
                <a:cs typeface="Arial" panose="020B0604020202020204" pitchFamily="34" charset="0"/>
              </a:rPr>
              <a:t>    A form that that lists the name, address, and members of a public agency </a:t>
            </a:r>
          </a:p>
          <a:p>
            <a:pPr eaLnBrk="1" hangingPunct="1">
              <a:buFont typeface="Wingdings" panose="05000000000000000000" pitchFamily="2" charset="2"/>
              <a:buNone/>
            </a:pPr>
            <a:r>
              <a:rPr lang="en-US" altLang="en-US" i="1" dirty="0">
                <a:latin typeface="Arial" panose="020B0604020202020204" pitchFamily="34" charset="0"/>
                <a:cs typeface="Arial" panose="020B0604020202020204" pitchFamily="34" charset="0"/>
              </a:rPr>
              <a:t>   (Government Code Section 53051)</a:t>
            </a:r>
          </a:p>
          <a:p>
            <a:pPr eaLnBrk="1" hangingPunct="1">
              <a:buFont typeface="Wingdings" panose="05000000000000000000" pitchFamily="2" charset="2"/>
              <a:buNone/>
            </a:pPr>
            <a:endParaRPr lang="en-US" altLang="en-US" sz="2800" dirty="0"/>
          </a:p>
          <a:p>
            <a:pPr eaLnBrk="1" hangingPunct="1">
              <a:buFont typeface="Wingdings" panose="05000000000000000000" pitchFamily="2" charset="2"/>
              <a:buNone/>
            </a:pPr>
            <a:endParaRPr lang="en-US" alt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4D3C07-0045-47C6-B1F3-C4908608BE2E}"/>
              </a:ext>
            </a:extLst>
          </p:cNvPr>
          <p:cNvSpPr>
            <a:spLocks noGrp="1"/>
          </p:cNvSpPr>
          <p:nvPr>
            <p:ph type="title"/>
          </p:nvPr>
        </p:nvSpPr>
        <p:spPr/>
        <p:txBody>
          <a:bodyPr/>
          <a:lstStyle/>
          <a:p>
            <a:pPr marL="54864" eaLnBrk="1" fontAlgn="auto" hangingPunct="1">
              <a:spcAft>
                <a:spcPts val="0"/>
              </a:spcAft>
              <a:defRPr/>
            </a:pPr>
            <a:r>
              <a:rPr lang="en-US" sz="3200" b="1" cap="none" dirty="0">
                <a:solidFill>
                  <a:schemeClr val="tx2">
                    <a:satMod val="130000"/>
                  </a:schemeClr>
                </a:solidFill>
                <a:latin typeface="Arial" panose="020B0604020202020204" pitchFamily="34" charset="0"/>
                <a:cs typeface="Arial" panose="020B0604020202020204" pitchFamily="34" charset="0"/>
              </a:rPr>
              <a:t>Statement of Facts</a:t>
            </a:r>
            <a:br>
              <a:rPr lang="en-US" sz="3200" b="1" cap="none" dirty="0">
                <a:solidFill>
                  <a:schemeClr val="tx2">
                    <a:satMod val="130000"/>
                  </a:schemeClr>
                </a:solidFill>
                <a:latin typeface="Arial" panose="020B0604020202020204" pitchFamily="34" charset="0"/>
                <a:cs typeface="Arial" panose="020B0604020202020204" pitchFamily="34" charset="0"/>
              </a:rPr>
            </a:br>
            <a:r>
              <a:rPr lang="en-US" sz="3200" b="1" cap="none" dirty="0">
                <a:solidFill>
                  <a:schemeClr val="tx2">
                    <a:satMod val="130000"/>
                  </a:schemeClr>
                </a:solidFill>
                <a:latin typeface="Arial" panose="020B0604020202020204" pitchFamily="34" charset="0"/>
                <a:cs typeface="Arial" panose="020B0604020202020204" pitchFamily="34" charset="0"/>
              </a:rPr>
              <a:t>Roster of Public Agencies</a:t>
            </a:r>
            <a:r>
              <a:rPr lang="en-US" dirty="0">
                <a:solidFill>
                  <a:schemeClr val="tx2">
                    <a:satMod val="130000"/>
                  </a:schemeClr>
                </a:solidFill>
              </a:rPr>
              <a:t>	</a:t>
            </a:r>
          </a:p>
        </p:txBody>
      </p:sp>
      <p:sp>
        <p:nvSpPr>
          <p:cNvPr id="32771" name="Content Placeholder 2">
            <a:extLst>
              <a:ext uri="{FF2B5EF4-FFF2-40B4-BE49-F238E27FC236}">
                <a16:creationId xmlns:a16="http://schemas.microsoft.com/office/drawing/2014/main" id="{D8100F88-F6A4-4187-AA7D-144064874DEE}"/>
              </a:ext>
            </a:extLst>
          </p:cNvPr>
          <p:cNvSpPr>
            <a:spLocks noGrp="1"/>
          </p:cNvSpPr>
          <p:nvPr>
            <p:ph sz="quarter" idx="1"/>
          </p:nvPr>
        </p:nvSpPr>
        <p:spPr>
          <a:xfrm>
            <a:off x="457200" y="1600200"/>
            <a:ext cx="7467600" cy="4873625"/>
          </a:xfrm>
        </p:spPr>
        <p:txBody>
          <a:bodyPr/>
          <a:lstStyle/>
          <a:p>
            <a:pPr eaLnBrk="1" hangingPunct="1">
              <a:buFont typeface="Wingdings" panose="05000000000000000000" pitchFamily="2" charset="2"/>
              <a:buNone/>
            </a:pPr>
            <a:r>
              <a:rPr lang="en-US" altLang="en-US" sz="2800" dirty="0">
                <a:latin typeface="Arial" panose="020B0604020202020204" pitchFamily="34" charset="0"/>
                <a:cs typeface="Arial" panose="020B0604020202020204" pitchFamily="34" charset="0"/>
              </a:rPr>
              <a:t>Where do I get the form?</a:t>
            </a:r>
          </a:p>
          <a:p>
            <a:pPr eaLnBrk="1" hangingPunct="1"/>
            <a:r>
              <a:rPr lang="en-US" altLang="en-US" dirty="0">
                <a:latin typeface="Arial" panose="020B0604020202020204" pitchFamily="34" charset="0"/>
                <a:cs typeface="Arial" panose="020B0604020202020204" pitchFamily="34" charset="0"/>
              </a:rPr>
              <a:t>On-line at </a:t>
            </a:r>
            <a:r>
              <a:rPr lang="en-US" altLang="en-US" dirty="0">
                <a:latin typeface="Arial" panose="020B0604020202020204" pitchFamily="34" charset="0"/>
                <a:cs typeface="Arial" panose="020B0604020202020204" pitchFamily="34" charset="0"/>
                <a:hlinkClick r:id="rId2"/>
              </a:rPr>
              <a:t>www.sos.ca.gov</a:t>
            </a:r>
            <a:endParaRPr lang="en-US" altLang="en-US" dirty="0">
              <a:latin typeface="Arial" panose="020B0604020202020204" pitchFamily="34" charset="0"/>
              <a:cs typeface="Arial" panose="020B0604020202020204" pitchFamily="34" charset="0"/>
            </a:endParaRPr>
          </a:p>
          <a:p>
            <a:pPr eaLnBrk="1" hangingPunct="1"/>
            <a:r>
              <a:rPr lang="en-US" altLang="en-US" dirty="0">
                <a:latin typeface="Arial" panose="020B0604020202020204" pitchFamily="34" charset="0"/>
                <a:cs typeface="Arial" panose="020B0604020202020204" pitchFamily="34" charset="0"/>
              </a:rPr>
              <a:t>The form is also included with the paperwork sent by the Clerk’s Office to the District Secretary whenever there is a vacancy that has been filled</a:t>
            </a:r>
            <a:endParaRPr lang="en-US" altLang="en-US" sz="2800" dirty="0">
              <a:latin typeface="Arial" panose="020B0604020202020204" pitchFamily="34" charset="0"/>
              <a:cs typeface="Arial" panose="020B0604020202020204" pitchFamily="34" charset="0"/>
            </a:endParaRPr>
          </a:p>
          <a:p>
            <a:pPr eaLnBrk="1" hangingPunct="1"/>
            <a:endParaRPr lang="en-US" altLang="en-US" dirty="0"/>
          </a:p>
          <a:p>
            <a:pPr eaLnBrk="1" hangingPunct="1">
              <a:buFont typeface="Wingdings 2" panose="05020102010507070707" pitchFamily="18" charset="2"/>
              <a:buNone/>
            </a:pPr>
            <a:endParaRPr lang="en-US" altLang="en-US" dirty="0"/>
          </a:p>
          <a:p>
            <a:pPr eaLnBrk="1" hangingPunct="1">
              <a:buFont typeface="Wingdings 2" panose="05020102010507070707" pitchFamily="18" charset="2"/>
              <a:buNone/>
            </a:pPr>
            <a:endParaRPr lang="en-US" alt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B2E578E4-5C2A-4B56-AEC8-843E7651A596}"/>
              </a:ext>
            </a:extLst>
          </p:cNvPr>
          <p:cNvSpPr>
            <a:spLocks noGrp="1" noChangeArrowheads="1"/>
          </p:cNvSpPr>
          <p:nvPr>
            <p:ph type="title"/>
          </p:nvPr>
        </p:nvSpPr>
        <p:spPr/>
        <p:txBody>
          <a:bodyPr>
            <a:normAutofit/>
          </a:bodyPr>
          <a:lstStyle/>
          <a:p>
            <a:pPr marL="54864" eaLnBrk="1" fontAlgn="auto" hangingPunct="1">
              <a:spcAft>
                <a:spcPts val="0"/>
              </a:spcAft>
              <a:defRPr/>
            </a:pPr>
            <a:r>
              <a:rPr lang="en-US" sz="3200" b="1" cap="none" dirty="0">
                <a:solidFill>
                  <a:schemeClr val="tx2">
                    <a:satMod val="130000"/>
                  </a:schemeClr>
                </a:solidFill>
                <a:latin typeface="Arial" panose="020B0604020202020204" pitchFamily="34" charset="0"/>
                <a:cs typeface="Arial" panose="020B0604020202020204" pitchFamily="34" charset="0"/>
              </a:rPr>
              <a:t>Statement of Facts </a:t>
            </a:r>
            <a:br>
              <a:rPr lang="en-US" sz="3200" b="1" cap="none" dirty="0">
                <a:solidFill>
                  <a:schemeClr val="tx2">
                    <a:satMod val="130000"/>
                  </a:schemeClr>
                </a:solidFill>
                <a:latin typeface="Arial" panose="020B0604020202020204" pitchFamily="34" charset="0"/>
                <a:cs typeface="Arial" panose="020B0604020202020204" pitchFamily="34" charset="0"/>
              </a:rPr>
            </a:br>
            <a:r>
              <a:rPr lang="en-US" sz="3200" b="1" cap="none" dirty="0">
                <a:solidFill>
                  <a:schemeClr val="tx2">
                    <a:satMod val="130000"/>
                  </a:schemeClr>
                </a:solidFill>
                <a:latin typeface="Arial" panose="020B0604020202020204" pitchFamily="34" charset="0"/>
                <a:cs typeface="Arial" panose="020B0604020202020204" pitchFamily="34" charset="0"/>
              </a:rPr>
              <a:t>Roster of Public Agencies</a:t>
            </a:r>
          </a:p>
        </p:txBody>
      </p:sp>
      <p:sp>
        <p:nvSpPr>
          <p:cNvPr id="33795" name="Rectangle 3">
            <a:extLst>
              <a:ext uri="{FF2B5EF4-FFF2-40B4-BE49-F238E27FC236}">
                <a16:creationId xmlns:a16="http://schemas.microsoft.com/office/drawing/2014/main" id="{747F2316-FE36-4EE2-AD92-B0D3028A3FBF}"/>
              </a:ext>
            </a:extLst>
          </p:cNvPr>
          <p:cNvSpPr>
            <a:spLocks noGrp="1" noChangeArrowheads="1"/>
          </p:cNvSpPr>
          <p:nvPr>
            <p:ph sz="quarter" idx="1"/>
          </p:nvPr>
        </p:nvSpPr>
        <p:spPr>
          <a:xfrm>
            <a:off x="457200" y="1600200"/>
            <a:ext cx="7467600" cy="4873625"/>
          </a:xfrm>
        </p:spPr>
        <p:txBody>
          <a:bodyPr/>
          <a:lstStyle/>
          <a:p>
            <a:pPr eaLnBrk="1" hangingPunct="1"/>
            <a:r>
              <a:rPr lang="en-US" altLang="en-US" sz="2800" dirty="0">
                <a:latin typeface="Arial" panose="020B0604020202020204" pitchFamily="34" charset="0"/>
                <a:cs typeface="Arial" panose="020B0604020202020204" pitchFamily="34" charset="0"/>
              </a:rPr>
              <a:t>When to file</a:t>
            </a:r>
          </a:p>
          <a:p>
            <a:pPr eaLnBrk="1" hangingPunct="1">
              <a:buFont typeface="Wingdings" panose="05000000000000000000" pitchFamily="2" charset="2"/>
              <a:buNone/>
            </a:pPr>
            <a:r>
              <a:rPr lang="en-US" altLang="en-US" sz="2800" dirty="0">
                <a:latin typeface="Arial" panose="020B0604020202020204" pitchFamily="34" charset="0"/>
                <a:cs typeface="Arial" panose="020B0604020202020204" pitchFamily="34" charset="0"/>
              </a:rPr>
              <a:t>   </a:t>
            </a:r>
            <a:r>
              <a:rPr lang="en-US" altLang="en-US" dirty="0">
                <a:latin typeface="Arial" panose="020B0604020202020204" pitchFamily="34" charset="0"/>
                <a:cs typeface="Arial" panose="020B0604020202020204" pitchFamily="34" charset="0"/>
              </a:rPr>
              <a:t>Within 70 days after the date of legal existence </a:t>
            </a:r>
            <a:r>
              <a:rPr lang="en-US" altLang="en-US" b="1" i="1" dirty="0">
                <a:latin typeface="Arial" panose="020B0604020202020204" pitchFamily="34" charset="0"/>
                <a:cs typeface="Arial" panose="020B0604020202020204" pitchFamily="34" charset="0"/>
              </a:rPr>
              <a:t>or within 10 days </a:t>
            </a:r>
            <a:r>
              <a:rPr lang="en-US" altLang="en-US" dirty="0">
                <a:latin typeface="Arial" panose="020B0604020202020204" pitchFamily="34" charset="0"/>
                <a:cs typeface="Arial" panose="020B0604020202020204" pitchFamily="34" charset="0"/>
              </a:rPr>
              <a:t>after any change in facts</a:t>
            </a:r>
          </a:p>
          <a:p>
            <a:pPr eaLnBrk="1" hangingPunct="1">
              <a:buFont typeface="Wingdings" panose="05000000000000000000" pitchFamily="2" charset="2"/>
              <a:buNone/>
            </a:pPr>
            <a:endParaRPr lang="en-US" altLang="en-US" dirty="0">
              <a:latin typeface="Arial" panose="020B0604020202020204" pitchFamily="34" charset="0"/>
              <a:cs typeface="Arial" panose="020B0604020202020204" pitchFamily="34" charset="0"/>
            </a:endParaRPr>
          </a:p>
          <a:p>
            <a:pPr eaLnBrk="1" hangingPunct="1"/>
            <a:r>
              <a:rPr lang="en-US" altLang="en-US" dirty="0">
                <a:latin typeface="Arial" panose="020B0604020202020204" pitchFamily="34" charset="0"/>
                <a:cs typeface="Arial" panose="020B0604020202020204" pitchFamily="34" charset="0"/>
              </a:rPr>
              <a:t>Where to file</a:t>
            </a:r>
          </a:p>
          <a:p>
            <a:pPr eaLnBrk="1" hangingPunct="1">
              <a:buFont typeface="Wingdings" panose="05000000000000000000" pitchFamily="2" charset="2"/>
              <a:buNone/>
            </a:pPr>
            <a:r>
              <a:rPr lang="en-US" altLang="en-US" dirty="0">
                <a:latin typeface="Arial" panose="020B0604020202020204" pitchFamily="34" charset="0"/>
                <a:cs typeface="Arial" panose="020B0604020202020204" pitchFamily="34" charset="0"/>
              </a:rPr>
              <a:t>Original – Secretary of State’s Office</a:t>
            </a:r>
          </a:p>
          <a:p>
            <a:pPr eaLnBrk="1" hangingPunct="1">
              <a:buFont typeface="Wingdings" panose="05000000000000000000" pitchFamily="2" charset="2"/>
              <a:buNone/>
            </a:pPr>
            <a:r>
              <a:rPr lang="en-US" altLang="en-US" dirty="0">
                <a:latin typeface="Arial" panose="020B0604020202020204" pitchFamily="34" charset="0"/>
                <a:cs typeface="Arial" panose="020B0604020202020204" pitchFamily="34" charset="0"/>
              </a:rPr>
              <a:t>Copy – County Clerk’s Office</a:t>
            </a:r>
          </a:p>
          <a:p>
            <a:pPr eaLnBrk="1" hangingPunct="1">
              <a:buFont typeface="Wingdings" panose="05000000000000000000" pitchFamily="2" charset="2"/>
              <a:buNone/>
            </a:pPr>
            <a:endParaRPr lang="en-US" alt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AAC754-201E-4A20-9894-2B44ECAAEE9D}"/>
              </a:ext>
            </a:extLst>
          </p:cNvPr>
          <p:cNvSpPr>
            <a:spLocks noGrp="1"/>
          </p:cNvSpPr>
          <p:nvPr>
            <p:ph type="title"/>
          </p:nvPr>
        </p:nvSpPr>
        <p:spPr>
          <a:xfrm>
            <a:off x="685800" y="348215"/>
            <a:ext cx="7467600" cy="1143000"/>
          </a:xfrm>
        </p:spPr>
        <p:txBody>
          <a:bodyPr>
            <a:normAutofit/>
          </a:bodyPr>
          <a:lstStyle/>
          <a:p>
            <a:pPr>
              <a:defRPr/>
            </a:pPr>
            <a:r>
              <a:rPr lang="en-US" sz="3200" b="1" cap="none" dirty="0">
                <a:latin typeface="Arial" panose="020B0604020202020204" pitchFamily="34" charset="0"/>
                <a:cs typeface="Arial" panose="020B0604020202020204" pitchFamily="34" charset="0"/>
              </a:rPr>
              <a:t>Statement of Facts</a:t>
            </a:r>
            <a:br>
              <a:rPr lang="en-US" sz="3200" b="1" cap="none" dirty="0">
                <a:latin typeface="Arial" panose="020B0604020202020204" pitchFamily="34" charset="0"/>
                <a:cs typeface="Arial" panose="020B0604020202020204" pitchFamily="34" charset="0"/>
              </a:rPr>
            </a:br>
            <a:r>
              <a:rPr lang="en-US" sz="3200" b="1" cap="none" dirty="0">
                <a:latin typeface="Arial" panose="020B0604020202020204" pitchFamily="34" charset="0"/>
                <a:cs typeface="Arial" panose="020B0604020202020204" pitchFamily="34" charset="0"/>
              </a:rPr>
              <a:t>Roster of Public Agencies</a:t>
            </a:r>
          </a:p>
        </p:txBody>
      </p:sp>
      <p:sp>
        <p:nvSpPr>
          <p:cNvPr id="35843" name="Content Placeholder 2">
            <a:extLst>
              <a:ext uri="{FF2B5EF4-FFF2-40B4-BE49-F238E27FC236}">
                <a16:creationId xmlns:a16="http://schemas.microsoft.com/office/drawing/2014/main" id="{92754746-2FB0-4605-878B-FA7DF509FCCC}"/>
              </a:ext>
            </a:extLst>
          </p:cNvPr>
          <p:cNvSpPr>
            <a:spLocks noGrp="1"/>
          </p:cNvSpPr>
          <p:nvPr>
            <p:ph sz="quarter" idx="1"/>
          </p:nvPr>
        </p:nvSpPr>
        <p:spPr>
          <a:xfrm>
            <a:off x="457200" y="1600200"/>
            <a:ext cx="7467600" cy="4873625"/>
          </a:xfrm>
        </p:spPr>
        <p:txBody>
          <a:bodyPr/>
          <a:lstStyle/>
          <a:p>
            <a:r>
              <a:rPr lang="en-US" altLang="en-US" dirty="0">
                <a:latin typeface="Arial" panose="020B0604020202020204" pitchFamily="34" charset="0"/>
                <a:cs typeface="Arial" panose="020B0604020202020204" pitchFamily="34" charset="0"/>
              </a:rPr>
              <a:t>Questions?</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9CCBDF-FA14-4F52-AEAD-F66BEA85422C}"/>
              </a:ext>
            </a:extLst>
          </p:cNvPr>
          <p:cNvSpPr>
            <a:spLocks noGrp="1"/>
          </p:cNvSpPr>
          <p:nvPr>
            <p:ph type="title"/>
          </p:nvPr>
        </p:nvSpPr>
        <p:spPr/>
        <p:txBody>
          <a:bodyPr>
            <a:normAutofit/>
          </a:bodyPr>
          <a:lstStyle/>
          <a:p>
            <a:pPr>
              <a:defRPr/>
            </a:pPr>
            <a:r>
              <a:rPr lang="en-US" sz="3200" b="1" cap="none" dirty="0">
                <a:latin typeface="Arial" panose="020B0604020202020204" pitchFamily="34" charset="0"/>
                <a:cs typeface="Arial" panose="020B0604020202020204" pitchFamily="34" charset="0"/>
              </a:rPr>
              <a:t>Types of Special District Boards</a:t>
            </a:r>
          </a:p>
        </p:txBody>
      </p:sp>
      <p:sp>
        <p:nvSpPr>
          <p:cNvPr id="36867" name="Content Placeholder 2">
            <a:extLst>
              <a:ext uri="{FF2B5EF4-FFF2-40B4-BE49-F238E27FC236}">
                <a16:creationId xmlns:a16="http://schemas.microsoft.com/office/drawing/2014/main" id="{8DB8518A-640C-4C92-AF9C-4935C68B5145}"/>
              </a:ext>
            </a:extLst>
          </p:cNvPr>
          <p:cNvSpPr>
            <a:spLocks noGrp="1"/>
          </p:cNvSpPr>
          <p:nvPr>
            <p:ph sz="quarter" idx="1"/>
          </p:nvPr>
        </p:nvSpPr>
        <p:spPr>
          <a:xfrm>
            <a:off x="457200" y="1600200"/>
            <a:ext cx="7467600" cy="4873625"/>
          </a:xfrm>
        </p:spPr>
        <p:txBody>
          <a:bodyPr/>
          <a:lstStyle/>
          <a:p>
            <a:r>
              <a:rPr lang="en-US" altLang="en-US" dirty="0">
                <a:latin typeface="Arial" panose="020B0604020202020204" pitchFamily="34" charset="0"/>
                <a:cs typeface="Arial" panose="020B0604020202020204" pitchFamily="34" charset="0"/>
              </a:rPr>
              <a:t>“Non-Elected (Appointed) Board” – no election process for district offices; when terms expire, office holders are appointed by the Board of Supervisors – no action needed from the District</a:t>
            </a:r>
          </a:p>
          <a:p>
            <a:pPr>
              <a:buFont typeface="Wingdings" panose="05000000000000000000" pitchFamily="2" charset="2"/>
              <a:buNone/>
            </a:pPr>
            <a:endParaRPr lang="en-US" altLang="en-US" dirty="0">
              <a:latin typeface="Arial" panose="020B0604020202020204" pitchFamily="34" charset="0"/>
              <a:cs typeface="Arial" panose="020B0604020202020204" pitchFamily="34" charset="0"/>
            </a:endParaRPr>
          </a:p>
          <a:p>
            <a:r>
              <a:rPr lang="en-US" altLang="en-US" dirty="0">
                <a:latin typeface="Arial" panose="020B0604020202020204" pitchFamily="34" charset="0"/>
                <a:cs typeface="Arial" panose="020B0604020202020204" pitchFamily="34" charset="0"/>
              </a:rPr>
              <a:t>“Elected Board” – election process – when terms expire, offices appear on ballot on OR Appointed in Lieu of Election by the Board of Supervisors – Resolution calling election needed from the District</a:t>
            </a:r>
          </a:p>
          <a:p>
            <a:r>
              <a:rPr lang="en-US" altLang="en-US" dirty="0">
                <a:latin typeface="Arial" panose="020B0604020202020204" pitchFamily="34" charset="0"/>
                <a:cs typeface="Arial" panose="020B0604020202020204" pitchFamily="34" charset="0"/>
              </a:rPr>
              <a:t>There is a list included as an attachment that indicates if the board is elected or appointed.</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69837287-9439-4274-B12E-9775E8812D8F}"/>
              </a:ext>
            </a:extLst>
          </p:cNvPr>
          <p:cNvSpPr>
            <a:spLocks noGrp="1" noChangeArrowheads="1"/>
          </p:cNvSpPr>
          <p:nvPr>
            <p:ph type="title"/>
          </p:nvPr>
        </p:nvSpPr>
        <p:spPr/>
        <p:txBody>
          <a:bodyPr>
            <a:noAutofit/>
          </a:bodyPr>
          <a:lstStyle/>
          <a:p>
            <a:pPr marL="54864" eaLnBrk="1" fontAlgn="auto" hangingPunct="1">
              <a:spcAft>
                <a:spcPts val="0"/>
              </a:spcAft>
              <a:defRPr/>
            </a:pPr>
            <a:r>
              <a:rPr lang="en-US" sz="3200" b="1" cap="none" dirty="0">
                <a:solidFill>
                  <a:schemeClr val="tx2">
                    <a:satMod val="130000"/>
                  </a:schemeClr>
                </a:solidFill>
                <a:latin typeface="Arial" panose="020B0604020202020204" pitchFamily="34" charset="0"/>
                <a:cs typeface="Arial" panose="020B0604020202020204" pitchFamily="34" charset="0"/>
              </a:rPr>
              <a:t>Appointed Boards – Non-Elected</a:t>
            </a:r>
            <a:br>
              <a:rPr lang="en-US" sz="3200" b="1" cap="none" dirty="0">
                <a:solidFill>
                  <a:schemeClr val="tx2">
                    <a:satMod val="130000"/>
                  </a:schemeClr>
                </a:solidFill>
                <a:latin typeface="Arial" panose="020B0604020202020204" pitchFamily="34" charset="0"/>
                <a:cs typeface="Arial" panose="020B0604020202020204" pitchFamily="34" charset="0"/>
              </a:rPr>
            </a:br>
            <a:r>
              <a:rPr lang="en-US" sz="3200" b="1" cap="none" dirty="0">
                <a:solidFill>
                  <a:schemeClr val="tx2">
                    <a:satMod val="130000"/>
                  </a:schemeClr>
                </a:solidFill>
                <a:latin typeface="Arial" panose="020B0604020202020204" pitchFamily="34" charset="0"/>
                <a:cs typeface="Arial" panose="020B0604020202020204" pitchFamily="34" charset="0"/>
              </a:rPr>
              <a:t>Scheduled Vacancies – Term Ends</a:t>
            </a:r>
          </a:p>
        </p:txBody>
      </p:sp>
      <p:sp>
        <p:nvSpPr>
          <p:cNvPr id="37891" name="Rectangle 3">
            <a:extLst>
              <a:ext uri="{FF2B5EF4-FFF2-40B4-BE49-F238E27FC236}">
                <a16:creationId xmlns:a16="http://schemas.microsoft.com/office/drawing/2014/main" id="{936DDFCB-CAD5-45A0-8F1F-B44A2335B410}"/>
              </a:ext>
            </a:extLst>
          </p:cNvPr>
          <p:cNvSpPr>
            <a:spLocks noGrp="1" noChangeArrowheads="1"/>
          </p:cNvSpPr>
          <p:nvPr>
            <p:ph sz="quarter" idx="1"/>
          </p:nvPr>
        </p:nvSpPr>
        <p:spPr>
          <a:xfrm>
            <a:off x="457200" y="1600200"/>
            <a:ext cx="7467600" cy="4873625"/>
          </a:xfrm>
        </p:spPr>
        <p:txBody>
          <a:bodyPr/>
          <a:lstStyle/>
          <a:p>
            <a:pPr eaLnBrk="1" hangingPunct="1"/>
            <a:r>
              <a:rPr lang="en-US" altLang="en-US" dirty="0">
                <a:latin typeface="Arial" panose="020B0604020202020204" pitchFamily="34" charset="0"/>
                <a:cs typeface="Arial" panose="020B0604020202020204" pitchFamily="34" charset="0"/>
              </a:rPr>
              <a:t>County Clerk’s Office monitors terms of office for appointed boards</a:t>
            </a:r>
          </a:p>
          <a:p>
            <a:pPr eaLnBrk="1" hangingPunct="1">
              <a:buFont typeface="Wingdings 3" panose="05040102010807070707" pitchFamily="18" charset="2"/>
              <a:buNone/>
            </a:pPr>
            <a:endParaRPr lang="en-US" altLang="en-US" dirty="0">
              <a:latin typeface="Arial" panose="020B0604020202020204" pitchFamily="34" charset="0"/>
              <a:cs typeface="Arial" panose="020B0604020202020204" pitchFamily="34" charset="0"/>
            </a:endParaRPr>
          </a:p>
          <a:p>
            <a:pPr eaLnBrk="1" hangingPunct="1"/>
            <a:r>
              <a:rPr lang="en-US" altLang="en-US" dirty="0">
                <a:latin typeface="Arial" panose="020B0604020202020204" pitchFamily="34" charset="0"/>
                <a:cs typeface="Arial" panose="020B0604020202020204" pitchFamily="34" charset="0"/>
              </a:rPr>
              <a:t>Approximately 30 – 45 days prior to the end of the term, Clerk’s Office prepares the necessary paperwork that notifies the public that the position(s) is/are open</a:t>
            </a:r>
          </a:p>
          <a:p>
            <a:pPr eaLnBrk="1" hangingPunct="1">
              <a:buFont typeface="Wingdings" panose="05000000000000000000" pitchFamily="2" charset="2"/>
              <a:buNone/>
            </a:pPr>
            <a:endParaRPr lang="en-US" altLang="en-US" dirty="0">
              <a:latin typeface="Arial" panose="020B0604020202020204" pitchFamily="34" charset="0"/>
              <a:cs typeface="Arial" panose="020B0604020202020204" pitchFamily="34" charset="0"/>
            </a:endParaRPr>
          </a:p>
          <a:p>
            <a:pPr eaLnBrk="1" hangingPunct="1"/>
            <a:r>
              <a:rPr lang="en-US" altLang="en-US" dirty="0">
                <a:latin typeface="Arial" panose="020B0604020202020204" pitchFamily="34" charset="0"/>
                <a:cs typeface="Arial" panose="020B0604020202020204" pitchFamily="34" charset="0"/>
              </a:rPr>
              <a:t>Copy of this paperwork is sent to the District Secretary, including a Notice of Vacancy that will be posted with an affidavit of posting to be returned to the Clerk’s Office</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E94A29-D7E3-46F7-902B-E960184B0E5B}"/>
              </a:ext>
            </a:extLst>
          </p:cNvPr>
          <p:cNvSpPr>
            <a:spLocks noGrp="1"/>
          </p:cNvSpPr>
          <p:nvPr>
            <p:ph type="title"/>
          </p:nvPr>
        </p:nvSpPr>
        <p:spPr/>
        <p:txBody>
          <a:bodyPr>
            <a:normAutofit/>
          </a:bodyPr>
          <a:lstStyle/>
          <a:p>
            <a:pPr marL="54864" eaLnBrk="1" fontAlgn="auto" hangingPunct="1">
              <a:spcAft>
                <a:spcPts val="0"/>
              </a:spcAft>
              <a:defRPr/>
            </a:pPr>
            <a:r>
              <a:rPr lang="en-US" sz="3200" b="1" cap="none" dirty="0">
                <a:solidFill>
                  <a:schemeClr val="tx2">
                    <a:satMod val="130000"/>
                  </a:schemeClr>
                </a:solidFill>
                <a:latin typeface="Arial" panose="020B0604020202020204" pitchFamily="34" charset="0"/>
                <a:cs typeface="Arial" panose="020B0604020202020204" pitchFamily="34" charset="0"/>
              </a:rPr>
              <a:t>Welcome !!</a:t>
            </a:r>
          </a:p>
        </p:txBody>
      </p:sp>
      <p:sp>
        <p:nvSpPr>
          <p:cNvPr id="12291" name="Content Placeholder 2">
            <a:extLst>
              <a:ext uri="{FF2B5EF4-FFF2-40B4-BE49-F238E27FC236}">
                <a16:creationId xmlns:a16="http://schemas.microsoft.com/office/drawing/2014/main" id="{FB828DCD-62FC-4C85-B850-FA2ADE7E8636}"/>
              </a:ext>
            </a:extLst>
          </p:cNvPr>
          <p:cNvSpPr>
            <a:spLocks noGrp="1"/>
          </p:cNvSpPr>
          <p:nvPr>
            <p:ph sz="quarter" idx="1"/>
          </p:nvPr>
        </p:nvSpPr>
        <p:spPr>
          <a:xfrm>
            <a:off x="457200" y="1600200"/>
            <a:ext cx="7467600" cy="4873625"/>
          </a:xfrm>
        </p:spPr>
        <p:txBody>
          <a:bodyPr/>
          <a:lstStyle/>
          <a:p>
            <a:pPr eaLnBrk="1" hangingPunct="1"/>
            <a:r>
              <a:rPr lang="en-US" altLang="en-US" dirty="0">
                <a:latin typeface="Arial" panose="020B0604020202020204" pitchFamily="34" charset="0"/>
                <a:cs typeface="Arial" panose="020B0604020202020204" pitchFamily="34" charset="0"/>
              </a:rPr>
              <a:t>Today’s seminar is co-hosted by the Siskiyou County Clerk’s Office and Office of County Counsel</a:t>
            </a:r>
          </a:p>
          <a:p>
            <a:pPr eaLnBrk="1" hangingPunct="1">
              <a:buFont typeface="Wingdings 3" panose="05040102010807070707" pitchFamily="18" charset="2"/>
              <a:buNone/>
            </a:pPr>
            <a:endParaRPr lang="en-US" altLang="en-US" dirty="0">
              <a:latin typeface="Arial" panose="020B0604020202020204" pitchFamily="34" charset="0"/>
              <a:cs typeface="Arial" panose="020B0604020202020204" pitchFamily="34" charset="0"/>
            </a:endParaRPr>
          </a:p>
          <a:p>
            <a:pPr eaLnBrk="1" hangingPunct="1">
              <a:buFont typeface="Wingdings 3" panose="05040102010807070707" pitchFamily="18" charset="2"/>
              <a:buNone/>
            </a:pPr>
            <a:endParaRPr lang="en-US" altLang="en-US" dirty="0">
              <a:latin typeface="Arial" panose="020B0604020202020204" pitchFamily="34" charset="0"/>
              <a:cs typeface="Arial" panose="020B0604020202020204" pitchFamily="34" charset="0"/>
            </a:endParaRPr>
          </a:p>
          <a:p>
            <a:pPr eaLnBrk="1" hangingPunct="1"/>
            <a:r>
              <a:rPr lang="en-US" altLang="en-US" dirty="0">
                <a:latin typeface="Arial" panose="020B0604020202020204" pitchFamily="34" charset="0"/>
                <a:cs typeface="Arial" panose="020B0604020202020204" pitchFamily="34" charset="0"/>
              </a:rPr>
              <a:t>Edward Kiernan, County Counsel</a:t>
            </a:r>
          </a:p>
          <a:p>
            <a:pPr eaLnBrk="1" hangingPunct="1"/>
            <a:r>
              <a:rPr lang="en-US" altLang="en-US" dirty="0">
                <a:latin typeface="Arial" panose="020B0604020202020204" pitchFamily="34" charset="0"/>
                <a:cs typeface="Arial" panose="020B0604020202020204" pitchFamily="34" charset="0"/>
              </a:rPr>
              <a:t>Dana Barton, Deputy County Counsel</a:t>
            </a:r>
          </a:p>
          <a:p>
            <a:pPr eaLnBrk="1" hangingPunct="1"/>
            <a:r>
              <a:rPr lang="en-US" altLang="en-US" dirty="0">
                <a:latin typeface="Arial" panose="020B0604020202020204" pitchFamily="34" charset="0"/>
                <a:cs typeface="Arial" panose="020B0604020202020204" pitchFamily="34" charset="0"/>
              </a:rPr>
              <a:t>Laura Bynum, County Clerk – Registrar of Voters</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F1A4A5-BE99-452C-848D-658FC872E3CF}"/>
              </a:ext>
            </a:extLst>
          </p:cNvPr>
          <p:cNvSpPr>
            <a:spLocks noGrp="1"/>
          </p:cNvSpPr>
          <p:nvPr>
            <p:ph type="title"/>
          </p:nvPr>
        </p:nvSpPr>
        <p:spPr/>
        <p:txBody>
          <a:bodyPr>
            <a:noAutofit/>
          </a:bodyPr>
          <a:lstStyle/>
          <a:p>
            <a:pPr marL="54864" eaLnBrk="1" fontAlgn="auto" hangingPunct="1">
              <a:spcAft>
                <a:spcPts val="0"/>
              </a:spcAft>
              <a:defRPr/>
            </a:pPr>
            <a:r>
              <a:rPr lang="en-US" sz="3200" b="1" cap="none" dirty="0">
                <a:solidFill>
                  <a:schemeClr val="tx2">
                    <a:tint val="100000"/>
                    <a:shade val="90000"/>
                    <a:satMod val="250000"/>
                    <a:alpha val="100000"/>
                  </a:schemeClr>
                </a:solidFill>
                <a:latin typeface="Arial" panose="020B0604020202020204" pitchFamily="34" charset="0"/>
                <a:cs typeface="Arial" panose="020B0604020202020204" pitchFamily="34" charset="0"/>
              </a:rPr>
              <a:t>Appointed Boards - Non-elected</a:t>
            </a:r>
            <a:br>
              <a:rPr lang="en-US" sz="3200" b="1" cap="none" dirty="0">
                <a:solidFill>
                  <a:schemeClr val="tx2">
                    <a:tint val="100000"/>
                    <a:shade val="90000"/>
                    <a:satMod val="250000"/>
                    <a:alpha val="100000"/>
                  </a:schemeClr>
                </a:solidFill>
                <a:latin typeface="Arial" panose="020B0604020202020204" pitchFamily="34" charset="0"/>
                <a:cs typeface="Arial" panose="020B0604020202020204" pitchFamily="34" charset="0"/>
              </a:rPr>
            </a:br>
            <a:r>
              <a:rPr lang="en-US" sz="3200" b="1" cap="none" dirty="0">
                <a:solidFill>
                  <a:schemeClr val="tx2">
                    <a:tint val="100000"/>
                    <a:shade val="90000"/>
                    <a:satMod val="250000"/>
                    <a:alpha val="100000"/>
                  </a:schemeClr>
                </a:solidFill>
                <a:latin typeface="Arial" panose="020B0604020202020204" pitchFamily="34" charset="0"/>
                <a:cs typeface="Arial" panose="020B0604020202020204" pitchFamily="34" charset="0"/>
              </a:rPr>
              <a:t>Scheduled Vacancies – Term Ends</a:t>
            </a:r>
            <a:endParaRPr lang="en-US" sz="3200" b="1" cap="none" dirty="0">
              <a:solidFill>
                <a:schemeClr val="tx2">
                  <a:tint val="100000"/>
                  <a:shade val="90000"/>
                  <a:satMod val="250000"/>
                  <a:alpha val="100000"/>
                </a:schemeClr>
              </a:solidFill>
            </a:endParaRPr>
          </a:p>
        </p:txBody>
      </p:sp>
      <p:sp>
        <p:nvSpPr>
          <p:cNvPr id="39939" name="Content Placeholder 2">
            <a:extLst>
              <a:ext uri="{FF2B5EF4-FFF2-40B4-BE49-F238E27FC236}">
                <a16:creationId xmlns:a16="http://schemas.microsoft.com/office/drawing/2014/main" id="{5481BC18-75F2-48F4-8565-0FB50DAD8A73}"/>
              </a:ext>
            </a:extLst>
          </p:cNvPr>
          <p:cNvSpPr>
            <a:spLocks noGrp="1"/>
          </p:cNvSpPr>
          <p:nvPr>
            <p:ph sz="quarter" idx="1"/>
          </p:nvPr>
        </p:nvSpPr>
        <p:spPr>
          <a:xfrm>
            <a:off x="457200" y="1600200"/>
            <a:ext cx="7467600" cy="4873625"/>
          </a:xfrm>
        </p:spPr>
        <p:txBody>
          <a:bodyPr/>
          <a:lstStyle/>
          <a:p>
            <a:pPr eaLnBrk="1" hangingPunct="1"/>
            <a:r>
              <a:rPr lang="en-US" altLang="en-US" dirty="0">
                <a:latin typeface="Arial" panose="020B0604020202020204" pitchFamily="34" charset="0"/>
                <a:cs typeface="Arial" panose="020B0604020202020204" pitchFamily="34" charset="0"/>
              </a:rPr>
              <a:t>The Clerk’s Office sends the incumbent a letter; requesting that the incumbent let the Clerk’s Office know if he/she wishes to be considered for reappointment.  </a:t>
            </a:r>
          </a:p>
          <a:p>
            <a:pPr eaLnBrk="1" hangingPunct="1"/>
            <a:endParaRPr lang="en-US" altLang="en-US" dirty="0">
              <a:latin typeface="Arial" panose="020B0604020202020204" pitchFamily="34" charset="0"/>
              <a:cs typeface="Arial" panose="020B0604020202020204" pitchFamily="34" charset="0"/>
            </a:endParaRPr>
          </a:p>
          <a:p>
            <a:pPr eaLnBrk="1" hangingPunct="1"/>
            <a:r>
              <a:rPr lang="en-US" altLang="en-US" dirty="0">
                <a:latin typeface="Arial" panose="020B0604020202020204" pitchFamily="34" charset="0"/>
                <a:cs typeface="Arial" panose="020B0604020202020204" pitchFamily="34" charset="0"/>
              </a:rPr>
              <a:t> Incumbent - send your response to the Clerk’s Office ASAP</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0EB7E232-8D98-4A2F-A94A-56D934E1F740}"/>
              </a:ext>
            </a:extLst>
          </p:cNvPr>
          <p:cNvSpPr>
            <a:spLocks noGrp="1" noChangeArrowheads="1"/>
          </p:cNvSpPr>
          <p:nvPr>
            <p:ph type="title"/>
          </p:nvPr>
        </p:nvSpPr>
        <p:spPr/>
        <p:txBody>
          <a:bodyPr>
            <a:normAutofit/>
          </a:bodyPr>
          <a:lstStyle/>
          <a:p>
            <a:pPr marL="54864" eaLnBrk="1" fontAlgn="auto" hangingPunct="1">
              <a:spcAft>
                <a:spcPts val="0"/>
              </a:spcAft>
              <a:defRPr/>
            </a:pPr>
            <a:r>
              <a:rPr lang="en-US" sz="3200" b="1" cap="none" dirty="0">
                <a:solidFill>
                  <a:schemeClr val="tx2">
                    <a:satMod val="130000"/>
                  </a:schemeClr>
                </a:solidFill>
                <a:latin typeface="Arial" panose="020B0604020202020204" pitchFamily="34" charset="0"/>
                <a:cs typeface="Arial" panose="020B0604020202020204" pitchFamily="34" charset="0"/>
              </a:rPr>
              <a:t>Appointed Boards – Non-Elected</a:t>
            </a:r>
            <a:br>
              <a:rPr lang="en-US" sz="3200" b="1" cap="none" dirty="0">
                <a:solidFill>
                  <a:schemeClr val="tx2">
                    <a:satMod val="130000"/>
                  </a:schemeClr>
                </a:solidFill>
                <a:latin typeface="Arial" panose="020B0604020202020204" pitchFamily="34" charset="0"/>
                <a:cs typeface="Arial" panose="020B0604020202020204" pitchFamily="34" charset="0"/>
              </a:rPr>
            </a:br>
            <a:r>
              <a:rPr lang="en-US" sz="3200" b="1" cap="none" dirty="0">
                <a:solidFill>
                  <a:schemeClr val="tx2">
                    <a:satMod val="130000"/>
                  </a:schemeClr>
                </a:solidFill>
                <a:latin typeface="Arial" panose="020B0604020202020204" pitchFamily="34" charset="0"/>
                <a:cs typeface="Arial" panose="020B0604020202020204" pitchFamily="34" charset="0"/>
              </a:rPr>
              <a:t>Scheduled Vacancies – Term Ends</a:t>
            </a:r>
          </a:p>
        </p:txBody>
      </p:sp>
      <p:sp>
        <p:nvSpPr>
          <p:cNvPr id="40963" name="Rectangle 3">
            <a:extLst>
              <a:ext uri="{FF2B5EF4-FFF2-40B4-BE49-F238E27FC236}">
                <a16:creationId xmlns:a16="http://schemas.microsoft.com/office/drawing/2014/main" id="{CD6DCAE6-935B-42C8-A57A-DFDB98D9D892}"/>
              </a:ext>
            </a:extLst>
          </p:cNvPr>
          <p:cNvSpPr>
            <a:spLocks noGrp="1" noChangeArrowheads="1"/>
          </p:cNvSpPr>
          <p:nvPr>
            <p:ph sz="quarter" idx="1"/>
          </p:nvPr>
        </p:nvSpPr>
        <p:spPr>
          <a:xfrm>
            <a:off x="457200" y="1600200"/>
            <a:ext cx="7467600" cy="4873625"/>
          </a:xfrm>
        </p:spPr>
        <p:txBody>
          <a:bodyPr/>
          <a:lstStyle/>
          <a:p>
            <a:pPr eaLnBrk="1" hangingPunct="1"/>
            <a:r>
              <a:rPr lang="en-US" altLang="en-US" dirty="0">
                <a:latin typeface="Arial" panose="020B0604020202020204" pitchFamily="34" charset="0"/>
                <a:cs typeface="Arial" panose="020B0604020202020204" pitchFamily="34" charset="0"/>
              </a:rPr>
              <a:t> From postings, newspaper articles and information received from the incumbent, the Clerk’s Office compiles letters of interest from those persons seeking the office and verifies that they are eligible to hold office – this information is then provided to the Board of Supervisors when the vacancy is scheduled on the Board’s agenda</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0DE0CD46-19E6-4622-9DDD-324FD81E9DF9}"/>
              </a:ext>
            </a:extLst>
          </p:cNvPr>
          <p:cNvSpPr>
            <a:spLocks noGrp="1" noChangeArrowheads="1"/>
          </p:cNvSpPr>
          <p:nvPr>
            <p:ph type="title"/>
          </p:nvPr>
        </p:nvSpPr>
        <p:spPr/>
        <p:txBody>
          <a:bodyPr>
            <a:normAutofit/>
          </a:bodyPr>
          <a:lstStyle/>
          <a:p>
            <a:pPr marL="54864" eaLnBrk="1" fontAlgn="auto" hangingPunct="1">
              <a:spcAft>
                <a:spcPts val="0"/>
              </a:spcAft>
              <a:defRPr/>
            </a:pPr>
            <a:r>
              <a:rPr lang="en-US" sz="3200" b="1" cap="none" dirty="0">
                <a:solidFill>
                  <a:schemeClr val="tx2">
                    <a:satMod val="130000"/>
                  </a:schemeClr>
                </a:solidFill>
                <a:latin typeface="Arial" panose="020B0604020202020204" pitchFamily="34" charset="0"/>
                <a:cs typeface="Arial" panose="020B0604020202020204" pitchFamily="34" charset="0"/>
              </a:rPr>
              <a:t>Appointed Boards – Non-Elected</a:t>
            </a:r>
            <a:br>
              <a:rPr lang="en-US" sz="3200" b="1" cap="none" dirty="0">
                <a:solidFill>
                  <a:schemeClr val="tx2">
                    <a:satMod val="130000"/>
                  </a:schemeClr>
                </a:solidFill>
                <a:latin typeface="Arial" panose="020B0604020202020204" pitchFamily="34" charset="0"/>
                <a:cs typeface="Arial" panose="020B0604020202020204" pitchFamily="34" charset="0"/>
              </a:rPr>
            </a:br>
            <a:r>
              <a:rPr lang="en-US" sz="3200" b="1" cap="none" dirty="0">
                <a:solidFill>
                  <a:schemeClr val="tx2">
                    <a:satMod val="130000"/>
                  </a:schemeClr>
                </a:solidFill>
                <a:latin typeface="Arial" panose="020B0604020202020204" pitchFamily="34" charset="0"/>
                <a:cs typeface="Arial" panose="020B0604020202020204" pitchFamily="34" charset="0"/>
              </a:rPr>
              <a:t>Scheduled Vacancies – Term Ends</a:t>
            </a:r>
          </a:p>
        </p:txBody>
      </p:sp>
      <p:sp>
        <p:nvSpPr>
          <p:cNvPr id="43011" name="Rectangle 3">
            <a:extLst>
              <a:ext uri="{FF2B5EF4-FFF2-40B4-BE49-F238E27FC236}">
                <a16:creationId xmlns:a16="http://schemas.microsoft.com/office/drawing/2014/main" id="{6A20D87E-D54C-4ED6-B89A-D1E33A4D62D4}"/>
              </a:ext>
            </a:extLst>
          </p:cNvPr>
          <p:cNvSpPr>
            <a:spLocks noGrp="1" noChangeArrowheads="1"/>
          </p:cNvSpPr>
          <p:nvPr>
            <p:ph sz="quarter" idx="1"/>
          </p:nvPr>
        </p:nvSpPr>
        <p:spPr>
          <a:xfrm>
            <a:off x="457200" y="1600200"/>
            <a:ext cx="7467600" cy="4873625"/>
          </a:xfrm>
        </p:spPr>
        <p:txBody>
          <a:bodyPr/>
          <a:lstStyle/>
          <a:p>
            <a:pPr eaLnBrk="1" hangingPunct="1"/>
            <a:r>
              <a:rPr lang="en-US" altLang="en-US" dirty="0">
                <a:latin typeface="Arial" panose="020B0604020202020204" pitchFamily="34" charset="0"/>
                <a:cs typeface="Arial" panose="020B0604020202020204" pitchFamily="34" charset="0"/>
              </a:rPr>
              <a:t>After Board of Supervisors makes appointment, the Clerk’s Office will send an Oath of Office via mail and Form 700 via email to appointee and a copy of the Board Minute Order and Roster of Public Agency form to the District Secretary</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1E48908B-210E-4D2E-AFAC-E4CA5A42A9BB}"/>
              </a:ext>
            </a:extLst>
          </p:cNvPr>
          <p:cNvSpPr>
            <a:spLocks noGrp="1" noChangeArrowheads="1"/>
          </p:cNvSpPr>
          <p:nvPr>
            <p:ph type="title" idx="4294967295"/>
          </p:nvPr>
        </p:nvSpPr>
        <p:spPr>
          <a:xfrm>
            <a:off x="381000" y="304800"/>
            <a:ext cx="7694613" cy="914400"/>
          </a:xfrm>
        </p:spPr>
        <p:txBody>
          <a:bodyPr>
            <a:noAutofit/>
          </a:bodyPr>
          <a:lstStyle/>
          <a:p>
            <a:pPr eaLnBrk="1" fontAlgn="auto" hangingPunct="1">
              <a:spcAft>
                <a:spcPts val="0"/>
              </a:spcAft>
              <a:defRPr/>
            </a:pPr>
            <a:r>
              <a:rPr lang="en-US" sz="3200" b="1" cap="none" dirty="0">
                <a:solidFill>
                  <a:schemeClr val="tx2">
                    <a:satMod val="130000"/>
                  </a:schemeClr>
                </a:solidFill>
                <a:latin typeface="Arial" panose="020B0604020202020204" pitchFamily="34" charset="0"/>
                <a:cs typeface="Arial" panose="020B0604020202020204" pitchFamily="34" charset="0"/>
              </a:rPr>
              <a:t>Appointed Boards – Non-Elected</a:t>
            </a:r>
            <a:br>
              <a:rPr lang="en-US" sz="3200" b="1" cap="none" dirty="0">
                <a:solidFill>
                  <a:schemeClr val="tx2">
                    <a:satMod val="130000"/>
                  </a:schemeClr>
                </a:solidFill>
                <a:latin typeface="Arial" panose="020B0604020202020204" pitchFamily="34" charset="0"/>
                <a:cs typeface="Arial" panose="020B0604020202020204" pitchFamily="34" charset="0"/>
              </a:rPr>
            </a:br>
            <a:r>
              <a:rPr lang="en-US" sz="3200" b="1" cap="none" dirty="0">
                <a:solidFill>
                  <a:schemeClr val="tx2">
                    <a:satMod val="130000"/>
                  </a:schemeClr>
                </a:solidFill>
                <a:latin typeface="Arial" panose="020B0604020202020204" pitchFamily="34" charset="0"/>
                <a:cs typeface="Arial" panose="020B0604020202020204" pitchFamily="34" charset="0"/>
              </a:rPr>
              <a:t>Scheduled Vacancies – Term Ends	</a:t>
            </a:r>
          </a:p>
        </p:txBody>
      </p:sp>
      <p:sp>
        <p:nvSpPr>
          <p:cNvPr id="45059" name="Rectangle 3">
            <a:extLst>
              <a:ext uri="{FF2B5EF4-FFF2-40B4-BE49-F238E27FC236}">
                <a16:creationId xmlns:a16="http://schemas.microsoft.com/office/drawing/2014/main" id="{189E971E-A40B-4A97-B0F9-826E0F9ED549}"/>
              </a:ext>
            </a:extLst>
          </p:cNvPr>
          <p:cNvSpPr>
            <a:spLocks noGrp="1" noChangeArrowheads="1"/>
          </p:cNvSpPr>
          <p:nvPr>
            <p:ph type="body" sz="half" idx="4294967295"/>
          </p:nvPr>
        </p:nvSpPr>
        <p:spPr>
          <a:xfrm>
            <a:off x="533400" y="1371600"/>
            <a:ext cx="7772400" cy="609600"/>
          </a:xfrm>
        </p:spPr>
        <p:txBody>
          <a:bodyPr/>
          <a:lstStyle/>
          <a:p>
            <a:pPr eaLnBrk="1" hangingPunct="1">
              <a:spcBef>
                <a:spcPct val="0"/>
              </a:spcBef>
            </a:pPr>
            <a:r>
              <a:rPr lang="en-US" altLang="en-US" dirty="0">
                <a:latin typeface="Arial" panose="020B0604020202020204" pitchFamily="34" charset="0"/>
                <a:cs typeface="Arial" panose="020B0604020202020204" pitchFamily="34" charset="0"/>
              </a:rPr>
              <a:t>Questions?</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id="{9B332798-0431-480C-B9A3-8D8DF5DD8BAF}"/>
              </a:ext>
            </a:extLst>
          </p:cNvPr>
          <p:cNvSpPr>
            <a:spLocks noGrp="1" noChangeArrowheads="1"/>
          </p:cNvSpPr>
          <p:nvPr>
            <p:ph type="title"/>
          </p:nvPr>
        </p:nvSpPr>
        <p:spPr/>
        <p:txBody>
          <a:bodyPr/>
          <a:lstStyle/>
          <a:p>
            <a:pPr marL="54864" eaLnBrk="1" fontAlgn="auto" hangingPunct="1">
              <a:spcAft>
                <a:spcPts val="0"/>
              </a:spcAft>
              <a:defRPr/>
            </a:pPr>
            <a:r>
              <a:rPr lang="en-US" sz="3200" b="1" cap="none" dirty="0">
                <a:solidFill>
                  <a:schemeClr val="tx2">
                    <a:satMod val="130000"/>
                  </a:schemeClr>
                </a:solidFill>
                <a:latin typeface="Arial" panose="020B0604020202020204" pitchFamily="34" charset="0"/>
                <a:cs typeface="Arial" panose="020B0604020202020204" pitchFamily="34" charset="0"/>
              </a:rPr>
              <a:t>Appointed Boards – Non-Elected</a:t>
            </a:r>
            <a:br>
              <a:rPr lang="en-US" sz="3200" b="1" cap="none" dirty="0">
                <a:solidFill>
                  <a:schemeClr val="tx2">
                    <a:satMod val="130000"/>
                  </a:schemeClr>
                </a:solidFill>
                <a:latin typeface="Arial" panose="020B0604020202020204" pitchFamily="34" charset="0"/>
                <a:cs typeface="Arial" panose="020B0604020202020204" pitchFamily="34" charset="0"/>
              </a:rPr>
            </a:br>
            <a:r>
              <a:rPr lang="en-US" sz="3200" b="1" cap="none" dirty="0">
                <a:solidFill>
                  <a:schemeClr val="tx2">
                    <a:satMod val="130000"/>
                  </a:schemeClr>
                </a:solidFill>
                <a:latin typeface="Arial" panose="020B0604020202020204" pitchFamily="34" charset="0"/>
                <a:cs typeface="Arial" panose="020B0604020202020204" pitchFamily="34" charset="0"/>
              </a:rPr>
              <a:t>Unscheduled Vacancies</a:t>
            </a:r>
          </a:p>
        </p:txBody>
      </p:sp>
      <p:sp>
        <p:nvSpPr>
          <p:cNvPr id="47107" name="Rectangle 3">
            <a:extLst>
              <a:ext uri="{FF2B5EF4-FFF2-40B4-BE49-F238E27FC236}">
                <a16:creationId xmlns:a16="http://schemas.microsoft.com/office/drawing/2014/main" id="{C793F509-BA2A-4901-96DD-787A06E55339}"/>
              </a:ext>
            </a:extLst>
          </p:cNvPr>
          <p:cNvSpPr>
            <a:spLocks noGrp="1" noChangeArrowheads="1"/>
          </p:cNvSpPr>
          <p:nvPr>
            <p:ph sz="quarter" idx="1"/>
          </p:nvPr>
        </p:nvSpPr>
        <p:spPr>
          <a:xfrm>
            <a:off x="457200" y="1600200"/>
            <a:ext cx="7467600" cy="4873625"/>
          </a:xfrm>
        </p:spPr>
        <p:txBody>
          <a:bodyPr/>
          <a:lstStyle/>
          <a:p>
            <a:pPr eaLnBrk="1" hangingPunct="1"/>
            <a:r>
              <a:rPr lang="en-US" altLang="en-US" dirty="0">
                <a:latin typeface="Arial" panose="020B0604020202020204" pitchFamily="34" charset="0"/>
                <a:cs typeface="Arial" panose="020B0604020202020204" pitchFamily="34" charset="0"/>
              </a:rPr>
              <a:t> Unscheduled vacancy occurs when someone resigns from office or vacates office mid-term </a:t>
            </a:r>
          </a:p>
          <a:p>
            <a:pPr eaLnBrk="1" hangingPunct="1">
              <a:buFont typeface="Wingdings" panose="05000000000000000000" pitchFamily="2" charset="2"/>
              <a:buNone/>
            </a:pPr>
            <a:endParaRPr lang="en-US" altLang="en-US" dirty="0">
              <a:latin typeface="Arial" panose="020B0604020202020204" pitchFamily="34" charset="0"/>
              <a:cs typeface="Arial" panose="020B0604020202020204" pitchFamily="34" charset="0"/>
            </a:endParaRPr>
          </a:p>
          <a:p>
            <a:pPr eaLnBrk="1" hangingPunct="1"/>
            <a:r>
              <a:rPr lang="en-US" altLang="en-US" dirty="0">
                <a:latin typeface="Arial" panose="020B0604020202020204" pitchFamily="34" charset="0"/>
                <a:cs typeface="Arial" panose="020B0604020202020204" pitchFamily="34" charset="0"/>
              </a:rPr>
              <a:t>Notify the Clerk’s Office </a:t>
            </a:r>
            <a:r>
              <a:rPr lang="en-US" altLang="en-US" i="1" dirty="0">
                <a:latin typeface="Arial" panose="020B0604020202020204" pitchFamily="34" charset="0"/>
                <a:cs typeface="Arial" panose="020B0604020202020204" pitchFamily="34" charset="0"/>
              </a:rPr>
              <a:t>immediately </a:t>
            </a:r>
            <a:r>
              <a:rPr lang="en-US" altLang="en-US" dirty="0">
                <a:latin typeface="Arial" panose="020B0604020202020204" pitchFamily="34" charset="0"/>
                <a:cs typeface="Arial" panose="020B0604020202020204" pitchFamily="34" charset="0"/>
              </a:rPr>
              <a:t>if you have a resignation or unscheduled vacancy, as there are specific time frames that need to be adhered to in filling the position  </a:t>
            </a:r>
          </a:p>
          <a:p>
            <a:pPr eaLnBrk="1" hangingPunct="1">
              <a:buFont typeface="Wingdings" panose="05000000000000000000" pitchFamily="2" charset="2"/>
              <a:buNone/>
            </a:pPr>
            <a:endParaRPr lang="en-US" altLang="en-US" dirty="0">
              <a:latin typeface="Arial" panose="020B0604020202020204" pitchFamily="34" charset="0"/>
              <a:cs typeface="Arial" panose="020B0604020202020204" pitchFamily="34" charset="0"/>
            </a:endParaRPr>
          </a:p>
          <a:p>
            <a:pPr eaLnBrk="1" hangingPunct="1"/>
            <a:r>
              <a:rPr lang="en-US" altLang="en-US" dirty="0">
                <a:latin typeface="Arial" panose="020B0604020202020204" pitchFamily="34" charset="0"/>
                <a:cs typeface="Arial" panose="020B0604020202020204" pitchFamily="34" charset="0"/>
              </a:rPr>
              <a:t> If vacancy is due to resignation, the resignation must be in writing.  Provide a copy of the resignation letter to the Clerk’s Office.  </a:t>
            </a:r>
          </a:p>
          <a:p>
            <a:pPr eaLnBrk="1" hangingPunct="1">
              <a:buFont typeface="Wingdings 3" panose="05040102010807070707" pitchFamily="18" charset="2"/>
              <a:buNone/>
            </a:pPr>
            <a:endParaRPr lang="en-US" altLang="en-US" dirty="0"/>
          </a:p>
          <a:p>
            <a:pPr eaLnBrk="1" hangingPunct="1">
              <a:buFont typeface="Wingdings 3" panose="05040102010807070707" pitchFamily="18" charset="2"/>
              <a:buNone/>
            </a:pPr>
            <a:endParaRPr lang="en-US" alt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a:extLst>
              <a:ext uri="{FF2B5EF4-FFF2-40B4-BE49-F238E27FC236}">
                <a16:creationId xmlns:a16="http://schemas.microsoft.com/office/drawing/2014/main" id="{B8B6C195-9903-4B78-B213-0A613585DFC1}"/>
              </a:ext>
            </a:extLst>
          </p:cNvPr>
          <p:cNvSpPr>
            <a:spLocks noGrp="1" noChangeArrowheads="1"/>
          </p:cNvSpPr>
          <p:nvPr>
            <p:ph type="title"/>
          </p:nvPr>
        </p:nvSpPr>
        <p:spPr/>
        <p:txBody>
          <a:bodyPr>
            <a:normAutofit/>
          </a:bodyPr>
          <a:lstStyle/>
          <a:p>
            <a:pPr marL="54864" eaLnBrk="1" fontAlgn="auto" hangingPunct="1">
              <a:spcAft>
                <a:spcPts val="0"/>
              </a:spcAft>
              <a:defRPr/>
            </a:pPr>
            <a:r>
              <a:rPr lang="en-US" sz="3200" b="1" cap="none" dirty="0">
                <a:solidFill>
                  <a:schemeClr val="tx2">
                    <a:satMod val="130000"/>
                  </a:schemeClr>
                </a:solidFill>
                <a:latin typeface="Arial" panose="020B0604020202020204" pitchFamily="34" charset="0"/>
                <a:cs typeface="Arial" panose="020B0604020202020204" pitchFamily="34" charset="0"/>
              </a:rPr>
              <a:t>Appointed Boards – Non-Elected</a:t>
            </a:r>
            <a:br>
              <a:rPr lang="en-US" sz="3200" b="1" cap="none" dirty="0">
                <a:solidFill>
                  <a:schemeClr val="tx2">
                    <a:satMod val="130000"/>
                  </a:schemeClr>
                </a:solidFill>
                <a:latin typeface="Arial" panose="020B0604020202020204" pitchFamily="34" charset="0"/>
                <a:cs typeface="Arial" panose="020B0604020202020204" pitchFamily="34" charset="0"/>
              </a:rPr>
            </a:br>
            <a:r>
              <a:rPr lang="en-US" sz="3200" b="1" cap="none" dirty="0">
                <a:solidFill>
                  <a:schemeClr val="tx2">
                    <a:satMod val="130000"/>
                  </a:schemeClr>
                </a:solidFill>
                <a:latin typeface="Arial" panose="020B0604020202020204" pitchFamily="34" charset="0"/>
                <a:cs typeface="Arial" panose="020B0604020202020204" pitchFamily="34" charset="0"/>
              </a:rPr>
              <a:t>Unscheduled Vacancies</a:t>
            </a:r>
            <a:endParaRPr lang="en-US" sz="3200" dirty="0">
              <a:solidFill>
                <a:schemeClr val="tx2">
                  <a:satMod val="130000"/>
                </a:schemeClr>
              </a:solidFill>
              <a:latin typeface="Arial" panose="020B0604020202020204" pitchFamily="34" charset="0"/>
              <a:cs typeface="Arial" panose="020B0604020202020204" pitchFamily="34" charset="0"/>
            </a:endParaRPr>
          </a:p>
        </p:txBody>
      </p:sp>
      <p:sp>
        <p:nvSpPr>
          <p:cNvPr id="49155" name="Rectangle 3">
            <a:extLst>
              <a:ext uri="{FF2B5EF4-FFF2-40B4-BE49-F238E27FC236}">
                <a16:creationId xmlns:a16="http://schemas.microsoft.com/office/drawing/2014/main" id="{723EB57B-5E84-4F95-8A40-029C4D59A101}"/>
              </a:ext>
            </a:extLst>
          </p:cNvPr>
          <p:cNvSpPr>
            <a:spLocks noGrp="1" noChangeArrowheads="1"/>
          </p:cNvSpPr>
          <p:nvPr>
            <p:ph sz="quarter" idx="1"/>
          </p:nvPr>
        </p:nvSpPr>
        <p:spPr>
          <a:xfrm>
            <a:off x="457200" y="1600200"/>
            <a:ext cx="7467600" cy="4873625"/>
          </a:xfrm>
        </p:spPr>
        <p:txBody>
          <a:bodyPr/>
          <a:lstStyle/>
          <a:p>
            <a:pPr eaLnBrk="1" hangingPunct="1"/>
            <a:r>
              <a:rPr lang="en-US" altLang="en-US" dirty="0">
                <a:latin typeface="Arial" panose="020B0604020202020204" pitchFamily="34" charset="0"/>
                <a:cs typeface="Arial" panose="020B0604020202020204" pitchFamily="34" charset="0"/>
              </a:rPr>
              <a:t>Upon notification of an unscheduled vacancy, the Clerk’s Office will prepare and send the District Secretary a </a:t>
            </a:r>
            <a:r>
              <a:rPr lang="en-US" altLang="en-US" i="1" dirty="0">
                <a:latin typeface="Arial" panose="020B0604020202020204" pitchFamily="34" charset="0"/>
                <a:cs typeface="Arial" panose="020B0604020202020204" pitchFamily="34" charset="0"/>
              </a:rPr>
              <a:t>Notice of Unscheduled Vacancy on a Special District Board </a:t>
            </a:r>
            <a:r>
              <a:rPr lang="en-US" altLang="en-US" dirty="0">
                <a:latin typeface="Arial" panose="020B0604020202020204" pitchFamily="34" charset="0"/>
                <a:cs typeface="Arial" panose="020B0604020202020204" pitchFamily="34" charset="0"/>
              </a:rPr>
              <a:t>and </a:t>
            </a:r>
            <a:r>
              <a:rPr lang="en-US" altLang="en-US" i="1" dirty="0">
                <a:latin typeface="Arial" panose="020B0604020202020204" pitchFamily="34" charset="0"/>
                <a:cs typeface="Arial" panose="020B0604020202020204" pitchFamily="34" charset="0"/>
              </a:rPr>
              <a:t>Affidavit of Posting</a:t>
            </a:r>
          </a:p>
          <a:p>
            <a:pPr eaLnBrk="1" hangingPunct="1">
              <a:buFont typeface="Wingdings" panose="05000000000000000000" pitchFamily="2" charset="2"/>
              <a:buNone/>
            </a:pPr>
            <a:endParaRPr lang="en-US" altLang="en-US" i="1" dirty="0">
              <a:latin typeface="Arial" panose="020B0604020202020204" pitchFamily="34" charset="0"/>
              <a:cs typeface="Arial" panose="020B0604020202020204" pitchFamily="34" charset="0"/>
            </a:endParaRPr>
          </a:p>
          <a:p>
            <a:pPr eaLnBrk="1" hangingPunct="1"/>
            <a:r>
              <a:rPr lang="en-US" altLang="en-US" dirty="0">
                <a:latin typeface="Arial" panose="020B0604020202020204" pitchFamily="34" charset="0"/>
                <a:cs typeface="Arial" panose="020B0604020202020204" pitchFamily="34" charset="0"/>
              </a:rPr>
              <a:t>District Secretary is to post the Notice in three locations within the district, complete the </a:t>
            </a:r>
            <a:r>
              <a:rPr lang="en-US" altLang="en-US" i="1" dirty="0">
                <a:latin typeface="Arial" panose="020B0604020202020204" pitchFamily="34" charset="0"/>
                <a:cs typeface="Arial" panose="020B0604020202020204" pitchFamily="34" charset="0"/>
              </a:rPr>
              <a:t>Affidavit of Posting </a:t>
            </a:r>
            <a:r>
              <a:rPr lang="en-US" altLang="en-US" dirty="0">
                <a:latin typeface="Arial" panose="020B0604020202020204" pitchFamily="34" charset="0"/>
                <a:cs typeface="Arial" panose="020B0604020202020204" pitchFamily="34" charset="0"/>
              </a:rPr>
              <a:t>and send it to the Clerk’s Office</a:t>
            </a:r>
            <a:endParaRPr lang="en-US" altLang="en-US" i="1" dirty="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a:extLst>
              <a:ext uri="{FF2B5EF4-FFF2-40B4-BE49-F238E27FC236}">
                <a16:creationId xmlns:a16="http://schemas.microsoft.com/office/drawing/2014/main" id="{B457F221-9282-463B-AB93-F26470F14219}"/>
              </a:ext>
            </a:extLst>
          </p:cNvPr>
          <p:cNvSpPr>
            <a:spLocks noGrp="1" noChangeArrowheads="1"/>
          </p:cNvSpPr>
          <p:nvPr>
            <p:ph type="title"/>
          </p:nvPr>
        </p:nvSpPr>
        <p:spPr/>
        <p:txBody>
          <a:bodyPr/>
          <a:lstStyle/>
          <a:p>
            <a:pPr marL="54864" eaLnBrk="1" fontAlgn="auto" hangingPunct="1">
              <a:spcAft>
                <a:spcPts val="0"/>
              </a:spcAft>
              <a:defRPr/>
            </a:pPr>
            <a:r>
              <a:rPr lang="en-US" sz="2800" b="1" cap="none" dirty="0">
                <a:solidFill>
                  <a:schemeClr val="tx2">
                    <a:satMod val="130000"/>
                  </a:schemeClr>
                </a:solidFill>
                <a:latin typeface="Arial" panose="020B0604020202020204" pitchFamily="34" charset="0"/>
                <a:cs typeface="Arial" panose="020B0604020202020204" pitchFamily="34" charset="0"/>
              </a:rPr>
              <a:t>Appointed Boards – Non-Elected</a:t>
            </a:r>
            <a:br>
              <a:rPr lang="en-US" sz="2800" b="1" cap="none" dirty="0">
                <a:solidFill>
                  <a:schemeClr val="tx2">
                    <a:satMod val="130000"/>
                  </a:schemeClr>
                </a:solidFill>
                <a:latin typeface="Arial" panose="020B0604020202020204" pitchFamily="34" charset="0"/>
                <a:cs typeface="Arial" panose="020B0604020202020204" pitchFamily="34" charset="0"/>
              </a:rPr>
            </a:br>
            <a:r>
              <a:rPr lang="en-US" sz="2800" b="1" cap="none" dirty="0">
                <a:solidFill>
                  <a:schemeClr val="tx2">
                    <a:satMod val="130000"/>
                  </a:schemeClr>
                </a:solidFill>
                <a:latin typeface="Arial" panose="020B0604020202020204" pitchFamily="34" charset="0"/>
                <a:cs typeface="Arial" panose="020B0604020202020204" pitchFamily="34" charset="0"/>
              </a:rPr>
              <a:t>Unscheduled Vacancies</a:t>
            </a:r>
            <a:endParaRPr lang="en-US" dirty="0">
              <a:solidFill>
                <a:schemeClr val="tx2">
                  <a:satMod val="130000"/>
                </a:schemeClr>
              </a:solidFill>
              <a:latin typeface="Arial" panose="020B0604020202020204" pitchFamily="34" charset="0"/>
              <a:cs typeface="Arial" panose="020B0604020202020204" pitchFamily="34" charset="0"/>
            </a:endParaRPr>
          </a:p>
        </p:txBody>
      </p:sp>
      <p:sp>
        <p:nvSpPr>
          <p:cNvPr id="51203" name="Rectangle 3">
            <a:extLst>
              <a:ext uri="{FF2B5EF4-FFF2-40B4-BE49-F238E27FC236}">
                <a16:creationId xmlns:a16="http://schemas.microsoft.com/office/drawing/2014/main" id="{27F74BD9-38A2-4A5D-ACDF-7A696AA670E8}"/>
              </a:ext>
            </a:extLst>
          </p:cNvPr>
          <p:cNvSpPr>
            <a:spLocks noGrp="1" noChangeArrowheads="1"/>
          </p:cNvSpPr>
          <p:nvPr>
            <p:ph sz="quarter" idx="1"/>
          </p:nvPr>
        </p:nvSpPr>
        <p:spPr>
          <a:xfrm>
            <a:off x="457200" y="1600200"/>
            <a:ext cx="7467600" cy="4873625"/>
          </a:xfrm>
        </p:spPr>
        <p:txBody>
          <a:bodyPr/>
          <a:lstStyle/>
          <a:p>
            <a:pPr eaLnBrk="1" hangingPunct="1">
              <a:buFont typeface="Wingdings" panose="05000000000000000000" pitchFamily="2" charset="2"/>
              <a:buNone/>
            </a:pPr>
            <a:endParaRPr lang="en-US" altLang="en-US" dirty="0"/>
          </a:p>
          <a:p>
            <a:pPr eaLnBrk="1" hangingPunct="1"/>
            <a:r>
              <a:rPr lang="en-US" altLang="en-US" dirty="0">
                <a:latin typeface="Arial" panose="020B0604020202020204" pitchFamily="34" charset="0"/>
                <a:cs typeface="Arial" panose="020B0604020202020204" pitchFamily="34" charset="0"/>
              </a:rPr>
              <a:t>Clerk’s Office will compile letters of interest from those persons seeking the office and verify that they are eligible to hold office – this information is provided to the Board of Supervisors when the item is scheduled on the Board of Supervisors’ agenda.</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a:extLst>
              <a:ext uri="{FF2B5EF4-FFF2-40B4-BE49-F238E27FC236}">
                <a16:creationId xmlns:a16="http://schemas.microsoft.com/office/drawing/2014/main" id="{F35EB6C6-69F1-4844-8E85-8EA52993C49B}"/>
              </a:ext>
            </a:extLst>
          </p:cNvPr>
          <p:cNvSpPr>
            <a:spLocks noGrp="1" noChangeArrowheads="1"/>
          </p:cNvSpPr>
          <p:nvPr>
            <p:ph type="title"/>
          </p:nvPr>
        </p:nvSpPr>
        <p:spPr/>
        <p:txBody>
          <a:bodyPr/>
          <a:lstStyle/>
          <a:p>
            <a:pPr marL="54864" eaLnBrk="1" fontAlgn="auto" hangingPunct="1">
              <a:spcAft>
                <a:spcPts val="0"/>
              </a:spcAft>
              <a:defRPr/>
            </a:pPr>
            <a:r>
              <a:rPr lang="en-US" sz="2800" b="1" cap="none" dirty="0">
                <a:solidFill>
                  <a:schemeClr val="tx2">
                    <a:satMod val="130000"/>
                  </a:schemeClr>
                </a:solidFill>
                <a:latin typeface="Arial" panose="020B0604020202020204" pitchFamily="34" charset="0"/>
                <a:cs typeface="Arial" panose="020B0604020202020204" pitchFamily="34" charset="0"/>
              </a:rPr>
              <a:t>Appointed Boards – Non-Elected</a:t>
            </a:r>
            <a:br>
              <a:rPr lang="en-US" sz="2800" b="1" cap="none" dirty="0">
                <a:solidFill>
                  <a:schemeClr val="tx2">
                    <a:satMod val="130000"/>
                  </a:schemeClr>
                </a:solidFill>
                <a:latin typeface="Arial" panose="020B0604020202020204" pitchFamily="34" charset="0"/>
                <a:cs typeface="Arial" panose="020B0604020202020204" pitchFamily="34" charset="0"/>
              </a:rPr>
            </a:br>
            <a:r>
              <a:rPr lang="en-US" sz="2800" b="1" cap="none" dirty="0">
                <a:solidFill>
                  <a:schemeClr val="tx2">
                    <a:satMod val="130000"/>
                  </a:schemeClr>
                </a:solidFill>
                <a:latin typeface="Arial" panose="020B0604020202020204" pitchFamily="34" charset="0"/>
                <a:cs typeface="Arial" panose="020B0604020202020204" pitchFamily="34" charset="0"/>
              </a:rPr>
              <a:t>Unscheduled Vacancies</a:t>
            </a:r>
            <a:endParaRPr lang="en-US" dirty="0">
              <a:solidFill>
                <a:schemeClr val="tx2">
                  <a:satMod val="130000"/>
                </a:schemeClr>
              </a:solidFill>
              <a:latin typeface="Arial" panose="020B0604020202020204" pitchFamily="34" charset="0"/>
              <a:cs typeface="Arial" panose="020B0604020202020204" pitchFamily="34" charset="0"/>
            </a:endParaRPr>
          </a:p>
        </p:txBody>
      </p:sp>
      <p:sp>
        <p:nvSpPr>
          <p:cNvPr id="53251" name="Rectangle 3">
            <a:extLst>
              <a:ext uri="{FF2B5EF4-FFF2-40B4-BE49-F238E27FC236}">
                <a16:creationId xmlns:a16="http://schemas.microsoft.com/office/drawing/2014/main" id="{217625C2-CD65-441F-B168-AD6640ECDE76}"/>
              </a:ext>
            </a:extLst>
          </p:cNvPr>
          <p:cNvSpPr>
            <a:spLocks noGrp="1" noChangeArrowheads="1"/>
          </p:cNvSpPr>
          <p:nvPr>
            <p:ph sz="quarter" idx="1"/>
          </p:nvPr>
        </p:nvSpPr>
        <p:spPr>
          <a:xfrm>
            <a:off x="457200" y="1600200"/>
            <a:ext cx="7467600" cy="4873625"/>
          </a:xfrm>
        </p:spPr>
        <p:txBody>
          <a:bodyPr/>
          <a:lstStyle/>
          <a:p>
            <a:pPr eaLnBrk="1" hangingPunct="1"/>
            <a:endParaRPr lang="en-US" altLang="en-US" dirty="0"/>
          </a:p>
          <a:p>
            <a:pPr eaLnBrk="1" hangingPunct="1"/>
            <a:r>
              <a:rPr lang="en-US" altLang="en-US" dirty="0">
                <a:latin typeface="Arial" panose="020B0604020202020204" pitchFamily="34" charset="0"/>
                <a:cs typeface="Arial" panose="020B0604020202020204" pitchFamily="34" charset="0"/>
              </a:rPr>
              <a:t>After Board of Supervisors makes appointment, the Clerk’s Office will send an Oath of Office via mail and Form 700 email notification to appointee and a Board Minute Order and Statement of Public Agency Form to the District Secretary</a:t>
            </a:r>
          </a:p>
          <a:p>
            <a:pPr eaLnBrk="1" hangingPunct="1"/>
            <a:endParaRPr lang="en-US" altLang="en-US" dirty="0">
              <a:latin typeface="Arial" panose="020B0604020202020204" pitchFamily="34" charset="0"/>
              <a:cs typeface="Arial" panose="020B0604020202020204" pitchFamily="34" charset="0"/>
            </a:endParaRPr>
          </a:p>
          <a:p>
            <a:pPr eaLnBrk="1" hangingPunct="1"/>
            <a:r>
              <a:rPr lang="en-US" altLang="en-US" dirty="0">
                <a:latin typeface="Arial" panose="020B0604020202020204" pitchFamily="34" charset="0"/>
                <a:cs typeface="Arial" panose="020B0604020202020204" pitchFamily="34" charset="0"/>
              </a:rPr>
              <a:t>District Secretary is to complete the Roster of Public Agency and file it with the State and send a copy to the Clerk’s Office</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FA985-4B72-44F3-A394-49D08A9DF40C}"/>
              </a:ext>
            </a:extLst>
          </p:cNvPr>
          <p:cNvSpPr>
            <a:spLocks noGrp="1"/>
          </p:cNvSpPr>
          <p:nvPr>
            <p:ph type="title"/>
          </p:nvPr>
        </p:nvSpPr>
        <p:spPr/>
        <p:txBody>
          <a:bodyPr/>
          <a:lstStyle/>
          <a:p>
            <a:pPr>
              <a:defRPr/>
            </a:pPr>
            <a:r>
              <a:rPr lang="en-US" sz="2800" b="1" cap="none" dirty="0">
                <a:solidFill>
                  <a:schemeClr val="tx2">
                    <a:satMod val="130000"/>
                  </a:schemeClr>
                </a:solidFill>
                <a:latin typeface="Arial" panose="020B0604020202020204" pitchFamily="34" charset="0"/>
                <a:cs typeface="Arial" panose="020B0604020202020204" pitchFamily="34" charset="0"/>
              </a:rPr>
              <a:t>Appointed Boards – Non-Elected</a:t>
            </a:r>
            <a:br>
              <a:rPr lang="en-US" sz="2800" b="1" cap="none" dirty="0">
                <a:solidFill>
                  <a:schemeClr val="tx2">
                    <a:satMod val="130000"/>
                  </a:schemeClr>
                </a:solidFill>
                <a:latin typeface="Arial" panose="020B0604020202020204" pitchFamily="34" charset="0"/>
                <a:cs typeface="Arial" panose="020B0604020202020204" pitchFamily="34" charset="0"/>
              </a:rPr>
            </a:br>
            <a:r>
              <a:rPr lang="en-US" sz="2800" b="1" cap="none" dirty="0">
                <a:solidFill>
                  <a:schemeClr val="tx2">
                    <a:satMod val="130000"/>
                  </a:schemeClr>
                </a:solidFill>
                <a:latin typeface="Arial" panose="020B0604020202020204" pitchFamily="34" charset="0"/>
                <a:cs typeface="Arial" panose="020B0604020202020204" pitchFamily="34" charset="0"/>
              </a:rPr>
              <a:t>Unscheduled Vacancies</a:t>
            </a:r>
            <a:endParaRPr lang="en-US" dirty="0">
              <a:latin typeface="Arial" panose="020B0604020202020204" pitchFamily="34" charset="0"/>
              <a:cs typeface="Arial" panose="020B0604020202020204" pitchFamily="34" charset="0"/>
            </a:endParaRPr>
          </a:p>
        </p:txBody>
      </p:sp>
      <p:sp>
        <p:nvSpPr>
          <p:cNvPr id="55299" name="Content Placeholder 2">
            <a:extLst>
              <a:ext uri="{FF2B5EF4-FFF2-40B4-BE49-F238E27FC236}">
                <a16:creationId xmlns:a16="http://schemas.microsoft.com/office/drawing/2014/main" id="{EB75C148-6326-4A7F-9D4B-C666192F4DF7}"/>
              </a:ext>
            </a:extLst>
          </p:cNvPr>
          <p:cNvSpPr>
            <a:spLocks noGrp="1"/>
          </p:cNvSpPr>
          <p:nvPr>
            <p:ph sz="quarter" idx="1"/>
          </p:nvPr>
        </p:nvSpPr>
        <p:spPr>
          <a:xfrm>
            <a:off x="457200" y="1600200"/>
            <a:ext cx="7467600" cy="4873625"/>
          </a:xfrm>
        </p:spPr>
        <p:txBody>
          <a:bodyPr/>
          <a:lstStyle/>
          <a:p>
            <a:pPr lvl="1">
              <a:buFont typeface="Wingdings 2" panose="05020102010507070707" pitchFamily="18" charset="2"/>
              <a:buNone/>
            </a:pPr>
            <a:r>
              <a:rPr lang="en-US" altLang="en-US" dirty="0">
                <a:latin typeface="Arial" panose="020B0604020202020204" pitchFamily="34" charset="0"/>
                <a:cs typeface="Arial" panose="020B0604020202020204" pitchFamily="34" charset="0"/>
              </a:rPr>
              <a:t>QUESTIONS?</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B21BA896-3A69-4F88-B332-15C85FC4D600}"/>
              </a:ext>
            </a:extLst>
          </p:cNvPr>
          <p:cNvSpPr>
            <a:spLocks noGrp="1" noChangeArrowheads="1"/>
          </p:cNvSpPr>
          <p:nvPr>
            <p:ph type="title"/>
          </p:nvPr>
        </p:nvSpPr>
        <p:spPr/>
        <p:txBody>
          <a:bodyPr>
            <a:normAutofit/>
          </a:bodyPr>
          <a:lstStyle/>
          <a:p>
            <a:pPr marL="54864" eaLnBrk="1" fontAlgn="auto" hangingPunct="1">
              <a:spcAft>
                <a:spcPts val="0"/>
              </a:spcAft>
              <a:defRPr/>
            </a:pPr>
            <a:r>
              <a:rPr lang="en-US" sz="3200" b="1" cap="none" dirty="0">
                <a:solidFill>
                  <a:schemeClr val="tx2">
                    <a:satMod val="130000"/>
                  </a:schemeClr>
                </a:solidFill>
                <a:latin typeface="Arial" panose="020B0604020202020204" pitchFamily="34" charset="0"/>
                <a:cs typeface="Arial" panose="020B0604020202020204" pitchFamily="34" charset="0"/>
              </a:rPr>
              <a:t>Elected Boards</a:t>
            </a:r>
            <a:br>
              <a:rPr lang="en-US" sz="3200" b="1" cap="none" dirty="0">
                <a:solidFill>
                  <a:schemeClr val="tx2">
                    <a:satMod val="130000"/>
                  </a:schemeClr>
                </a:solidFill>
                <a:latin typeface="Arial" panose="020B0604020202020204" pitchFamily="34" charset="0"/>
                <a:cs typeface="Arial" panose="020B0604020202020204" pitchFamily="34" charset="0"/>
              </a:rPr>
            </a:br>
            <a:r>
              <a:rPr lang="en-US" sz="3200" b="1" cap="none" dirty="0">
                <a:solidFill>
                  <a:schemeClr val="tx2">
                    <a:satMod val="130000"/>
                  </a:schemeClr>
                </a:solidFill>
                <a:latin typeface="Arial" panose="020B0604020202020204" pitchFamily="34" charset="0"/>
                <a:cs typeface="Arial" panose="020B0604020202020204" pitchFamily="34" charset="0"/>
              </a:rPr>
              <a:t>Election Process  </a:t>
            </a:r>
          </a:p>
        </p:txBody>
      </p:sp>
      <p:sp>
        <p:nvSpPr>
          <p:cNvPr id="56323" name="Rectangle 3">
            <a:extLst>
              <a:ext uri="{FF2B5EF4-FFF2-40B4-BE49-F238E27FC236}">
                <a16:creationId xmlns:a16="http://schemas.microsoft.com/office/drawing/2014/main" id="{1455FF46-754F-4F12-8DB7-F7FE40D8C756}"/>
              </a:ext>
            </a:extLst>
          </p:cNvPr>
          <p:cNvSpPr>
            <a:spLocks noGrp="1" noChangeArrowheads="1"/>
          </p:cNvSpPr>
          <p:nvPr>
            <p:ph sz="quarter" idx="1"/>
          </p:nvPr>
        </p:nvSpPr>
        <p:spPr>
          <a:xfrm>
            <a:off x="457200" y="1600200"/>
            <a:ext cx="7467600" cy="4873625"/>
          </a:xfrm>
        </p:spPr>
        <p:txBody>
          <a:bodyPr/>
          <a:lstStyle/>
          <a:p>
            <a:pPr eaLnBrk="1" hangingPunct="1">
              <a:buFont typeface="Wingdings" panose="05000000000000000000" pitchFamily="2" charset="2"/>
              <a:buNone/>
            </a:pPr>
            <a:r>
              <a:rPr lang="en-US" altLang="en-US" dirty="0"/>
              <a:t>   </a:t>
            </a:r>
            <a:r>
              <a:rPr lang="en-US" altLang="en-US" dirty="0">
                <a:latin typeface="Arial" panose="020B0604020202020204" pitchFamily="34" charset="0"/>
                <a:cs typeface="Arial" panose="020B0604020202020204" pitchFamily="34" charset="0"/>
              </a:rPr>
              <a:t>Most districts have regularly-scheduled elections every two years to elect directors/officers.  The next district election is November 2, 2021.  Districts scheduled for election are:</a:t>
            </a:r>
          </a:p>
          <a:p>
            <a:pPr eaLnBrk="1" hangingPunct="1">
              <a:buFont typeface="Wingdings" panose="05000000000000000000" pitchFamily="2" charset="2"/>
              <a:buNone/>
            </a:pPr>
            <a:endParaRPr lang="en-US" altLang="en-US" dirty="0">
              <a:latin typeface="Arial" panose="020B0604020202020204" pitchFamily="34" charset="0"/>
              <a:cs typeface="Arial" panose="020B0604020202020204" pitchFamily="34" charset="0"/>
            </a:endParaRPr>
          </a:p>
          <a:p>
            <a:pPr eaLnBrk="1" hangingPunct="1">
              <a:buFont typeface="Wingdings" panose="05000000000000000000" pitchFamily="2" charset="2"/>
              <a:buNone/>
            </a:pPr>
            <a:r>
              <a:rPr lang="en-US" altLang="en-US" dirty="0" err="1">
                <a:latin typeface="Arial" panose="020B0604020202020204" pitchFamily="34" charset="0"/>
                <a:cs typeface="Arial" panose="020B0604020202020204" pitchFamily="34" charset="0"/>
              </a:rPr>
              <a:t>Hornbrook</a:t>
            </a:r>
            <a:r>
              <a:rPr lang="en-US" altLang="en-US" dirty="0">
                <a:latin typeface="Arial" panose="020B0604020202020204" pitchFamily="34" charset="0"/>
                <a:cs typeface="Arial" panose="020B0604020202020204" pitchFamily="34" charset="0"/>
              </a:rPr>
              <a:t> CSD		Butte Valley FPD</a:t>
            </a:r>
          </a:p>
          <a:p>
            <a:pPr eaLnBrk="1" hangingPunct="1">
              <a:buFont typeface="Wingdings" panose="05000000000000000000" pitchFamily="2" charset="2"/>
              <a:buNone/>
            </a:pPr>
            <a:r>
              <a:rPr lang="en-US" altLang="en-US" dirty="0">
                <a:latin typeface="Arial" panose="020B0604020202020204" pitchFamily="34" charset="0"/>
                <a:cs typeface="Arial" panose="020B0604020202020204" pitchFamily="34" charset="0"/>
              </a:rPr>
              <a:t>Copco Lake FPD		Dunsmuir FPD</a:t>
            </a:r>
          </a:p>
          <a:p>
            <a:pPr eaLnBrk="1" hangingPunct="1">
              <a:buFont typeface="Wingdings" panose="05000000000000000000" pitchFamily="2" charset="2"/>
              <a:buNone/>
            </a:pPr>
            <a:r>
              <a:rPr lang="en-US" altLang="en-US" dirty="0">
                <a:latin typeface="Arial" panose="020B0604020202020204" pitchFamily="34" charset="0"/>
                <a:cs typeface="Arial" panose="020B0604020202020204" pitchFamily="34" charset="0"/>
              </a:rPr>
              <a:t>Gazelle FPD			Grenada FPD</a:t>
            </a:r>
          </a:p>
          <a:p>
            <a:pPr eaLnBrk="1" hangingPunct="1">
              <a:buFont typeface="Wingdings" panose="05000000000000000000" pitchFamily="2" charset="2"/>
              <a:buNone/>
            </a:pPr>
            <a:r>
              <a:rPr lang="en-US" altLang="en-US" dirty="0" err="1">
                <a:latin typeface="Arial" panose="020B0604020202020204" pitchFamily="34" charset="0"/>
                <a:cs typeface="Arial" panose="020B0604020202020204" pitchFamily="34" charset="0"/>
              </a:rPr>
              <a:t>Hornbrook</a:t>
            </a:r>
            <a:r>
              <a:rPr lang="en-US" altLang="en-US" dirty="0">
                <a:latin typeface="Arial" panose="020B0604020202020204" pitchFamily="34" charset="0"/>
                <a:cs typeface="Arial" panose="020B0604020202020204" pitchFamily="34" charset="0"/>
              </a:rPr>
              <a:t> FPD		Scott Valley FPD</a:t>
            </a:r>
          </a:p>
          <a:p>
            <a:pPr eaLnBrk="1" hangingPunct="1">
              <a:buFont typeface="Wingdings" panose="05000000000000000000" pitchFamily="2" charset="2"/>
              <a:buNone/>
            </a:pPr>
            <a:r>
              <a:rPr lang="en-US" altLang="en-US" dirty="0">
                <a:latin typeface="Arial" panose="020B0604020202020204" pitchFamily="34" charset="0"/>
                <a:cs typeface="Arial" panose="020B0604020202020204" pitchFamily="34" charset="0"/>
              </a:rPr>
              <a:t>Grenada Sanitation	Happy Camp Sanitation</a:t>
            </a:r>
          </a:p>
          <a:p>
            <a:pPr eaLnBrk="1" hangingPunct="1">
              <a:buFont typeface="Wingdings" panose="05000000000000000000" pitchFamily="2" charset="2"/>
              <a:buNone/>
            </a:pPr>
            <a:r>
              <a:rPr lang="en-US" altLang="en-US" dirty="0">
                <a:latin typeface="Arial" panose="020B0604020202020204" pitchFamily="34" charset="0"/>
                <a:cs typeface="Arial" panose="020B0604020202020204" pitchFamily="34" charset="0"/>
              </a:rPr>
              <a:t>Callahan Water		Sawyers Bar Water</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027C1D-6562-434C-8E82-9622D72E4D51}"/>
              </a:ext>
            </a:extLst>
          </p:cNvPr>
          <p:cNvSpPr>
            <a:spLocks noGrp="1"/>
          </p:cNvSpPr>
          <p:nvPr>
            <p:ph type="title"/>
          </p:nvPr>
        </p:nvSpPr>
        <p:spPr/>
        <p:txBody>
          <a:bodyPr>
            <a:normAutofit/>
          </a:bodyPr>
          <a:lstStyle/>
          <a:p>
            <a:pPr marL="54864" eaLnBrk="1" fontAlgn="auto" hangingPunct="1">
              <a:spcAft>
                <a:spcPts val="0"/>
              </a:spcAft>
              <a:defRPr/>
            </a:pPr>
            <a:r>
              <a:rPr lang="en-US" sz="3200" b="1" cap="none" dirty="0">
                <a:solidFill>
                  <a:schemeClr val="tx2">
                    <a:tint val="100000"/>
                    <a:shade val="90000"/>
                    <a:satMod val="250000"/>
                    <a:alpha val="100000"/>
                  </a:schemeClr>
                </a:solidFill>
                <a:latin typeface="Arial" panose="020B0604020202020204" pitchFamily="34" charset="0"/>
                <a:cs typeface="Arial" panose="020B0604020202020204" pitchFamily="34" charset="0"/>
              </a:rPr>
              <a:t>Handouts	</a:t>
            </a:r>
          </a:p>
        </p:txBody>
      </p:sp>
      <p:sp>
        <p:nvSpPr>
          <p:cNvPr id="13315" name="Content Placeholder 2">
            <a:extLst>
              <a:ext uri="{FF2B5EF4-FFF2-40B4-BE49-F238E27FC236}">
                <a16:creationId xmlns:a16="http://schemas.microsoft.com/office/drawing/2014/main" id="{A0DC0C50-940E-4B18-8DB6-50F22B35870A}"/>
              </a:ext>
            </a:extLst>
          </p:cNvPr>
          <p:cNvSpPr>
            <a:spLocks noGrp="1"/>
          </p:cNvSpPr>
          <p:nvPr>
            <p:ph sz="quarter" idx="1"/>
          </p:nvPr>
        </p:nvSpPr>
        <p:spPr>
          <a:xfrm>
            <a:off x="609600" y="1447800"/>
            <a:ext cx="8324850" cy="5181600"/>
          </a:xfrm>
        </p:spPr>
        <p:txBody>
          <a:bodyPr/>
          <a:lstStyle/>
          <a:p>
            <a:pPr eaLnBrk="1" hangingPunct="1">
              <a:defRPr/>
            </a:pPr>
            <a:r>
              <a:rPr lang="en-US" altLang="en-US" dirty="0">
                <a:latin typeface="Arial" panose="020B0604020202020204" pitchFamily="34" charset="0"/>
                <a:cs typeface="Arial" panose="020B0604020202020204" pitchFamily="34" charset="0"/>
              </a:rPr>
              <a:t>Handouts were included as attachments to your meeting invitation email and include:</a:t>
            </a:r>
          </a:p>
          <a:p>
            <a:pPr marL="0" indent="0" eaLnBrk="1" hangingPunct="1">
              <a:buFont typeface="Wingdings" panose="05000000000000000000" pitchFamily="2" charset="2"/>
              <a:buNone/>
              <a:defRPr/>
            </a:pPr>
            <a:endParaRPr lang="en-US" altLang="en-US" dirty="0">
              <a:latin typeface="Arial" panose="020B0604020202020204" pitchFamily="34" charset="0"/>
              <a:cs typeface="Arial" panose="020B0604020202020204" pitchFamily="34" charset="0"/>
            </a:endParaRPr>
          </a:p>
          <a:p>
            <a:pPr lvl="1" eaLnBrk="1" hangingPunct="1">
              <a:defRPr/>
            </a:pPr>
            <a:r>
              <a:rPr lang="en-US" altLang="en-US" dirty="0">
                <a:latin typeface="Arial" panose="020B0604020202020204" pitchFamily="34" charset="0"/>
                <a:cs typeface="Arial" panose="020B0604020202020204" pitchFamily="34" charset="0"/>
              </a:rPr>
              <a:t>Copy of this slide presentation</a:t>
            </a:r>
          </a:p>
          <a:p>
            <a:pPr lvl="1" eaLnBrk="1" hangingPunct="1">
              <a:defRPr/>
            </a:pPr>
            <a:r>
              <a:rPr lang="en-US" altLang="en-US" dirty="0">
                <a:latin typeface="Arial" panose="020B0604020202020204" pitchFamily="34" charset="0"/>
                <a:cs typeface="Arial" panose="020B0604020202020204" pitchFamily="34" charset="0"/>
              </a:rPr>
              <a:t>List of Elected and Appointed Special Districts</a:t>
            </a:r>
          </a:p>
          <a:p>
            <a:pPr lvl="1" eaLnBrk="1" hangingPunct="1">
              <a:defRPr/>
            </a:pPr>
            <a:r>
              <a:rPr lang="en-US" altLang="en-US" dirty="0">
                <a:latin typeface="Arial" panose="020B0604020202020204" pitchFamily="34" charset="0"/>
                <a:cs typeface="Arial" panose="020B0604020202020204" pitchFamily="34" charset="0"/>
              </a:rPr>
              <a:t>Local Ethics Training Requirements</a:t>
            </a:r>
          </a:p>
          <a:p>
            <a:pPr eaLnBrk="1" hangingPunct="1">
              <a:buFont typeface="Wingdings" panose="05000000000000000000" pitchFamily="2" charset="2"/>
              <a:buNone/>
              <a:defRPr/>
            </a:pPr>
            <a:endParaRPr lang="en-US" altLang="en-US" dirty="0"/>
          </a:p>
          <a:p>
            <a:pPr eaLnBrk="1" hangingPunct="1">
              <a:buFont typeface="Wingdings" panose="05000000000000000000" pitchFamily="2" charset="2"/>
              <a:buNone/>
              <a:defRPr/>
            </a:pPr>
            <a:endParaRPr lang="en-US" alt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17E272-ABA0-4BD3-B1D2-B4287110F38F}"/>
              </a:ext>
            </a:extLst>
          </p:cNvPr>
          <p:cNvSpPr>
            <a:spLocks noGrp="1"/>
          </p:cNvSpPr>
          <p:nvPr>
            <p:ph type="title"/>
          </p:nvPr>
        </p:nvSpPr>
        <p:spPr/>
        <p:txBody>
          <a:bodyPr/>
          <a:lstStyle/>
          <a:p>
            <a:pPr>
              <a:defRPr/>
            </a:pPr>
            <a:r>
              <a:rPr lang="en-US" sz="2800" b="1" cap="none" dirty="0">
                <a:solidFill>
                  <a:schemeClr val="tx2">
                    <a:satMod val="130000"/>
                  </a:schemeClr>
                </a:solidFill>
                <a:latin typeface="Arial" panose="020B0604020202020204" pitchFamily="34" charset="0"/>
                <a:cs typeface="Arial" panose="020B0604020202020204" pitchFamily="34" charset="0"/>
              </a:rPr>
              <a:t>Elected Boards</a:t>
            </a:r>
            <a:br>
              <a:rPr lang="en-US" sz="2800" b="1" cap="none" dirty="0">
                <a:solidFill>
                  <a:schemeClr val="tx2">
                    <a:satMod val="130000"/>
                  </a:schemeClr>
                </a:solidFill>
                <a:latin typeface="Arial" panose="020B0604020202020204" pitchFamily="34" charset="0"/>
                <a:cs typeface="Arial" panose="020B0604020202020204" pitchFamily="34" charset="0"/>
              </a:rPr>
            </a:br>
            <a:r>
              <a:rPr lang="en-US" sz="2800" b="1" cap="none" dirty="0">
                <a:solidFill>
                  <a:schemeClr val="tx2">
                    <a:satMod val="130000"/>
                  </a:schemeClr>
                </a:solidFill>
                <a:latin typeface="Arial" panose="020B0604020202020204" pitchFamily="34" charset="0"/>
                <a:cs typeface="Arial" panose="020B0604020202020204" pitchFamily="34" charset="0"/>
              </a:rPr>
              <a:t>Election Process </a:t>
            </a:r>
            <a:endParaRPr lang="en-US" dirty="0">
              <a:latin typeface="Arial" panose="020B0604020202020204" pitchFamily="34" charset="0"/>
              <a:cs typeface="Arial" panose="020B0604020202020204" pitchFamily="34" charset="0"/>
            </a:endParaRPr>
          </a:p>
        </p:txBody>
      </p:sp>
      <p:sp>
        <p:nvSpPr>
          <p:cNvPr id="58371" name="Content Placeholder 2">
            <a:extLst>
              <a:ext uri="{FF2B5EF4-FFF2-40B4-BE49-F238E27FC236}">
                <a16:creationId xmlns:a16="http://schemas.microsoft.com/office/drawing/2014/main" id="{17A02BC6-A1E4-448B-9511-7C1CFBD1E102}"/>
              </a:ext>
            </a:extLst>
          </p:cNvPr>
          <p:cNvSpPr>
            <a:spLocks noGrp="1"/>
          </p:cNvSpPr>
          <p:nvPr>
            <p:ph sz="quarter" idx="1"/>
          </p:nvPr>
        </p:nvSpPr>
        <p:spPr>
          <a:xfrm>
            <a:off x="457200" y="1600200"/>
            <a:ext cx="7467600" cy="4873625"/>
          </a:xfrm>
        </p:spPr>
        <p:txBody>
          <a:bodyPr/>
          <a:lstStyle/>
          <a:p>
            <a:r>
              <a:rPr lang="en-US" altLang="en-US" dirty="0">
                <a:latin typeface="Arial" panose="020B0604020202020204" pitchFamily="34" charset="0"/>
                <a:cs typeface="Arial" panose="020B0604020202020204" pitchFamily="34" charset="0"/>
              </a:rPr>
              <a:t>Remaining elected districts go to election in November 2022.</a:t>
            </a:r>
          </a:p>
          <a:p>
            <a:endParaRPr lang="en-US" altLang="en-US" dirty="0">
              <a:latin typeface="Arial" panose="020B0604020202020204" pitchFamily="34" charset="0"/>
              <a:cs typeface="Arial" panose="020B0604020202020204" pitchFamily="34" charset="0"/>
            </a:endParaRPr>
          </a:p>
          <a:p>
            <a:r>
              <a:rPr lang="en-US" altLang="en-US" dirty="0">
                <a:latin typeface="Arial" panose="020B0604020202020204" pitchFamily="34" charset="0"/>
                <a:cs typeface="Arial" panose="020B0604020202020204" pitchFamily="34" charset="0"/>
              </a:rPr>
              <a:t>If a district needs to call a special election to fill vacancies, please contact the Clerk’s Office for information.  As of today, Happy Camp Fire and Callahan Water are listed as needing to conduct special elections in November 2021.  </a:t>
            </a:r>
          </a:p>
          <a:p>
            <a:endParaRPr lang="en-US" alt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288435-DE5D-4EE7-8CE5-8E1302B91239}"/>
              </a:ext>
            </a:extLst>
          </p:cNvPr>
          <p:cNvSpPr>
            <a:spLocks noGrp="1"/>
          </p:cNvSpPr>
          <p:nvPr>
            <p:ph type="title"/>
          </p:nvPr>
        </p:nvSpPr>
        <p:spPr/>
        <p:txBody>
          <a:bodyPr>
            <a:normAutofit fontScale="90000"/>
          </a:bodyPr>
          <a:lstStyle/>
          <a:p>
            <a:pPr>
              <a:defRPr/>
            </a:pPr>
            <a:br>
              <a:rPr lang="en-US" b="1" cap="none" dirty="0">
                <a:latin typeface="Arial" panose="020B0604020202020204" pitchFamily="34" charset="0"/>
                <a:cs typeface="Arial" panose="020B0604020202020204" pitchFamily="34" charset="0"/>
              </a:rPr>
            </a:br>
            <a:br>
              <a:rPr lang="en-US" b="1" cap="none" dirty="0">
                <a:latin typeface="Arial" panose="020B0604020202020204" pitchFamily="34" charset="0"/>
                <a:cs typeface="Arial" panose="020B0604020202020204" pitchFamily="34" charset="0"/>
              </a:rPr>
            </a:br>
            <a:r>
              <a:rPr lang="en-US" sz="3100" b="1" cap="none" dirty="0">
                <a:latin typeface="Arial" panose="020B0604020202020204" pitchFamily="34" charset="0"/>
                <a:cs typeface="Arial" panose="020B0604020202020204" pitchFamily="34" charset="0"/>
              </a:rPr>
              <a:t>Elected Boards – Landowner Elections</a:t>
            </a:r>
          </a:p>
        </p:txBody>
      </p:sp>
      <p:sp>
        <p:nvSpPr>
          <p:cNvPr id="59395" name="Content Placeholder 2">
            <a:extLst>
              <a:ext uri="{FF2B5EF4-FFF2-40B4-BE49-F238E27FC236}">
                <a16:creationId xmlns:a16="http://schemas.microsoft.com/office/drawing/2014/main" id="{3B45832C-35F6-4D18-BD67-02997BDD3066}"/>
              </a:ext>
            </a:extLst>
          </p:cNvPr>
          <p:cNvSpPr>
            <a:spLocks noGrp="1"/>
          </p:cNvSpPr>
          <p:nvPr>
            <p:ph sz="quarter" idx="1"/>
          </p:nvPr>
        </p:nvSpPr>
        <p:spPr>
          <a:xfrm>
            <a:off x="457200" y="1600200"/>
            <a:ext cx="7467600" cy="4873625"/>
          </a:xfrm>
        </p:spPr>
        <p:txBody>
          <a:bodyPr/>
          <a:lstStyle/>
          <a:p>
            <a:pPr eaLnBrk="1" hangingPunct="1">
              <a:buFont typeface="Wingdings" panose="05000000000000000000" pitchFamily="2" charset="2"/>
              <a:buNone/>
            </a:pPr>
            <a:r>
              <a:rPr lang="en-US" altLang="en-US" dirty="0"/>
              <a:t> </a:t>
            </a:r>
            <a:r>
              <a:rPr lang="en-US" altLang="en-US" dirty="0">
                <a:latin typeface="Arial" panose="020B0604020202020204" pitchFamily="34" charset="0"/>
                <a:cs typeface="Arial" panose="020B0604020202020204" pitchFamily="34" charset="0"/>
              </a:rPr>
              <a:t>Landowner Districts scheduled to have elections on November 2, 2021 are:</a:t>
            </a:r>
          </a:p>
          <a:p>
            <a:pPr eaLnBrk="1" hangingPunct="1">
              <a:buFont typeface="Wingdings" panose="05000000000000000000" pitchFamily="2" charset="2"/>
              <a:buNone/>
            </a:pPr>
            <a:endParaRPr lang="en-US" altLang="en-US" dirty="0">
              <a:latin typeface="Arial" panose="020B0604020202020204" pitchFamily="34" charset="0"/>
              <a:cs typeface="Arial" panose="020B0604020202020204" pitchFamily="34" charset="0"/>
            </a:endParaRPr>
          </a:p>
          <a:p>
            <a:pPr eaLnBrk="1" hangingPunct="1">
              <a:buFont typeface="Wingdings" panose="05000000000000000000" pitchFamily="2" charset="2"/>
              <a:buNone/>
            </a:pPr>
            <a:r>
              <a:rPr lang="en-US" altLang="en-US" dirty="0">
                <a:latin typeface="Arial" panose="020B0604020202020204" pitchFamily="34" charset="0"/>
                <a:cs typeface="Arial" panose="020B0604020202020204" pitchFamily="34" charset="0"/>
              </a:rPr>
              <a:t>Big Springs Irrigation	Butte Valley Irrigation</a:t>
            </a:r>
          </a:p>
          <a:p>
            <a:pPr eaLnBrk="1" hangingPunct="1">
              <a:buFont typeface="Wingdings" panose="05000000000000000000" pitchFamily="2" charset="2"/>
              <a:buNone/>
            </a:pPr>
            <a:r>
              <a:rPr lang="en-US" altLang="en-US" dirty="0">
                <a:latin typeface="Arial" panose="020B0604020202020204" pitchFamily="34" charset="0"/>
                <a:cs typeface="Arial" panose="020B0604020202020204" pitchFamily="34" charset="0"/>
              </a:rPr>
              <a:t>Grenada Irrigation		Scott Valley Irrigation</a:t>
            </a:r>
          </a:p>
          <a:p>
            <a:pPr eaLnBrk="1" hangingPunct="1">
              <a:buFont typeface="Wingdings" panose="05000000000000000000" pitchFamily="2" charset="2"/>
              <a:buNone/>
            </a:pPr>
            <a:r>
              <a:rPr lang="en-US" altLang="en-US" dirty="0">
                <a:latin typeface="Arial" panose="020B0604020202020204" pitchFamily="34" charset="0"/>
                <a:cs typeface="Arial" panose="020B0604020202020204" pitchFamily="34" charset="0"/>
              </a:rPr>
              <a:t>Montague Water Conservation</a:t>
            </a:r>
          </a:p>
          <a:p>
            <a:pPr eaLnBrk="1" hangingPunct="1">
              <a:buFont typeface="Wingdings" panose="05000000000000000000" pitchFamily="2" charset="2"/>
              <a:buNone/>
            </a:pPr>
            <a:r>
              <a:rPr lang="en-US" altLang="en-US" dirty="0">
                <a:latin typeface="Arial" panose="020B0604020202020204" pitchFamily="34" charset="0"/>
                <a:cs typeface="Arial" panose="020B0604020202020204" pitchFamily="34" charset="0"/>
              </a:rPr>
              <a:t>Scott Valley and Shasta Valley </a:t>
            </a:r>
            <a:r>
              <a:rPr lang="en-US" altLang="en-US" dirty="0" err="1">
                <a:latin typeface="Arial" panose="020B0604020202020204" pitchFamily="34" charset="0"/>
                <a:cs typeface="Arial" panose="020B0604020202020204" pitchFamily="34" charset="0"/>
              </a:rPr>
              <a:t>Watermaster</a:t>
            </a:r>
            <a:endParaRPr lang="en-US" altLang="en-US" dirty="0">
              <a:latin typeface="Arial" panose="020B0604020202020204" pitchFamily="34" charset="0"/>
              <a:cs typeface="Arial" panose="020B0604020202020204" pitchFamily="34" charset="0"/>
            </a:endParaRPr>
          </a:p>
          <a:p>
            <a:pPr eaLnBrk="1" hangingPunct="1">
              <a:buFont typeface="Wingdings" panose="05000000000000000000" pitchFamily="2" charset="2"/>
              <a:buNone/>
            </a:pPr>
            <a:endParaRPr lang="en-US" altLang="en-US" dirty="0">
              <a:latin typeface="Arial" panose="020B0604020202020204" pitchFamily="34" charset="0"/>
              <a:cs typeface="Arial" panose="020B0604020202020204" pitchFamily="34" charset="0"/>
            </a:endParaRPr>
          </a:p>
          <a:p>
            <a:pPr eaLnBrk="1" hangingPunct="1">
              <a:buFont typeface="Wingdings" panose="05000000000000000000" pitchFamily="2" charset="2"/>
              <a:buNone/>
            </a:pPr>
            <a:r>
              <a:rPr lang="en-US" altLang="en-US" dirty="0">
                <a:latin typeface="Arial" panose="020B0604020202020204" pitchFamily="34" charset="0"/>
                <a:cs typeface="Arial" panose="020B0604020202020204" pitchFamily="34" charset="0"/>
              </a:rPr>
              <a:t>These districts were notified in 2020 that the Clerk’s Office will no longer conduct their elections.</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DB3E53-DC8E-43C0-9D10-B4F36FE91BBC}"/>
              </a:ext>
            </a:extLst>
          </p:cNvPr>
          <p:cNvSpPr>
            <a:spLocks noGrp="1"/>
          </p:cNvSpPr>
          <p:nvPr>
            <p:ph type="title"/>
          </p:nvPr>
        </p:nvSpPr>
        <p:spPr/>
        <p:txBody>
          <a:bodyPr/>
          <a:lstStyle/>
          <a:p>
            <a:pPr marL="54864" eaLnBrk="1" fontAlgn="auto" hangingPunct="1">
              <a:spcAft>
                <a:spcPts val="0"/>
              </a:spcAft>
              <a:defRPr/>
            </a:pPr>
            <a:r>
              <a:rPr lang="en-US" sz="2800" b="1" cap="none" dirty="0">
                <a:solidFill>
                  <a:schemeClr val="tx2">
                    <a:satMod val="130000"/>
                  </a:schemeClr>
                </a:solidFill>
                <a:latin typeface="Arial" panose="020B0604020202020204" pitchFamily="34" charset="0"/>
                <a:cs typeface="Arial" panose="020B0604020202020204" pitchFamily="34" charset="0"/>
              </a:rPr>
              <a:t>Elected Boards</a:t>
            </a:r>
            <a:br>
              <a:rPr lang="en-US" sz="2800" b="1" cap="none" dirty="0">
                <a:solidFill>
                  <a:schemeClr val="tx2">
                    <a:satMod val="130000"/>
                  </a:schemeClr>
                </a:solidFill>
                <a:latin typeface="Arial" panose="020B0604020202020204" pitchFamily="34" charset="0"/>
                <a:cs typeface="Arial" panose="020B0604020202020204" pitchFamily="34" charset="0"/>
              </a:rPr>
            </a:br>
            <a:r>
              <a:rPr lang="en-US" sz="2800" b="1" cap="none" dirty="0">
                <a:solidFill>
                  <a:schemeClr val="tx2">
                    <a:satMod val="130000"/>
                  </a:schemeClr>
                </a:solidFill>
                <a:latin typeface="Arial" panose="020B0604020202020204" pitchFamily="34" charset="0"/>
                <a:cs typeface="Arial" panose="020B0604020202020204" pitchFamily="34" charset="0"/>
              </a:rPr>
              <a:t>Election Process </a:t>
            </a:r>
            <a:endParaRPr lang="en-US" dirty="0">
              <a:solidFill>
                <a:schemeClr val="tx2">
                  <a:tint val="100000"/>
                  <a:shade val="90000"/>
                  <a:satMod val="250000"/>
                  <a:alpha val="100000"/>
                </a:schemeClr>
              </a:solidFill>
              <a:latin typeface="Arial" panose="020B0604020202020204" pitchFamily="34" charset="0"/>
              <a:cs typeface="Arial" panose="020B0604020202020204" pitchFamily="34" charset="0"/>
            </a:endParaRPr>
          </a:p>
        </p:txBody>
      </p:sp>
      <p:sp>
        <p:nvSpPr>
          <p:cNvPr id="60419" name="Content Placeholder 2">
            <a:extLst>
              <a:ext uri="{FF2B5EF4-FFF2-40B4-BE49-F238E27FC236}">
                <a16:creationId xmlns:a16="http://schemas.microsoft.com/office/drawing/2014/main" id="{02DA3DC5-4F77-4A88-9F63-F81511A73E2A}"/>
              </a:ext>
            </a:extLst>
          </p:cNvPr>
          <p:cNvSpPr>
            <a:spLocks noGrp="1"/>
          </p:cNvSpPr>
          <p:nvPr>
            <p:ph sz="quarter" idx="1"/>
          </p:nvPr>
        </p:nvSpPr>
        <p:spPr>
          <a:xfrm>
            <a:off x="457200" y="1600200"/>
            <a:ext cx="7467600" cy="4873625"/>
          </a:xfrm>
        </p:spPr>
        <p:txBody>
          <a:bodyPr/>
          <a:lstStyle/>
          <a:p>
            <a:pPr eaLnBrk="1" hangingPunct="1"/>
            <a:r>
              <a:rPr lang="en-US" altLang="en-US" dirty="0"/>
              <a:t> </a:t>
            </a:r>
            <a:r>
              <a:rPr lang="en-US" altLang="en-US" dirty="0">
                <a:latin typeface="Arial" panose="020B0604020202020204" pitchFamily="34" charset="0"/>
                <a:cs typeface="Arial" panose="020B0604020202020204" pitchFamily="34" charset="0"/>
              </a:rPr>
              <a:t>The Clerk’s Office has to give public notice of the offices that are up for election.</a:t>
            </a:r>
          </a:p>
          <a:p>
            <a:pPr eaLnBrk="1" hangingPunct="1"/>
            <a:endParaRPr lang="en-US" altLang="en-US" dirty="0">
              <a:latin typeface="Arial" panose="020B0604020202020204" pitchFamily="34" charset="0"/>
              <a:cs typeface="Arial" panose="020B0604020202020204" pitchFamily="34" charset="0"/>
            </a:endParaRPr>
          </a:p>
          <a:p>
            <a:pPr eaLnBrk="1" hangingPunct="1"/>
            <a:r>
              <a:rPr lang="en-US" altLang="en-US" dirty="0">
                <a:latin typeface="Arial" panose="020B0604020202020204" pitchFamily="34" charset="0"/>
                <a:cs typeface="Arial" panose="020B0604020202020204" pitchFamily="34" charset="0"/>
              </a:rPr>
              <a:t>How does the Clerk’s Office know which offices are up for election? </a:t>
            </a:r>
          </a:p>
          <a:p>
            <a:pPr lvl="1" eaLnBrk="1" hangingPunct="1"/>
            <a:r>
              <a:rPr lang="en-US" altLang="en-US" dirty="0">
                <a:latin typeface="Arial" panose="020B0604020202020204" pitchFamily="34" charset="0"/>
                <a:cs typeface="Arial" panose="020B0604020202020204" pitchFamily="34" charset="0"/>
              </a:rPr>
              <a:t> By receiving the District Board’s resolution calling the election</a:t>
            </a:r>
          </a:p>
          <a:p>
            <a:pPr lvl="1" eaLnBrk="1" hangingPunct="1"/>
            <a:r>
              <a:rPr lang="en-US" altLang="en-US" dirty="0">
                <a:latin typeface="Arial" panose="020B0604020202020204" pitchFamily="34" charset="0"/>
                <a:cs typeface="Arial" panose="020B0604020202020204" pitchFamily="34" charset="0"/>
              </a:rPr>
              <a:t>The resolution calling the election is mandatory, not optional</a:t>
            </a:r>
          </a:p>
          <a:p>
            <a:pPr eaLnBrk="1" hangingPunct="1">
              <a:buFont typeface="Wingdings 2" panose="05020102010507070707" pitchFamily="18" charset="2"/>
              <a:buNone/>
            </a:pPr>
            <a:endParaRPr lang="en-US" altLang="en-US" dirty="0"/>
          </a:p>
          <a:p>
            <a:pPr eaLnBrk="1" hangingPunct="1">
              <a:buFont typeface="Wingdings 2" panose="05020102010507070707" pitchFamily="18" charset="2"/>
              <a:buNone/>
            </a:pPr>
            <a:endParaRPr lang="en-US" alt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4D75DD79-542E-4C14-A4C3-F43796A992DF}"/>
              </a:ext>
            </a:extLst>
          </p:cNvPr>
          <p:cNvSpPr>
            <a:spLocks noGrp="1" noChangeArrowheads="1"/>
          </p:cNvSpPr>
          <p:nvPr>
            <p:ph type="title"/>
          </p:nvPr>
        </p:nvSpPr>
        <p:spPr/>
        <p:txBody>
          <a:bodyPr/>
          <a:lstStyle/>
          <a:p>
            <a:pPr marL="54864" eaLnBrk="1" fontAlgn="auto" hangingPunct="1">
              <a:spcAft>
                <a:spcPts val="0"/>
              </a:spcAft>
              <a:defRPr/>
            </a:pPr>
            <a:r>
              <a:rPr lang="en-US" sz="2800" b="1" cap="none" dirty="0">
                <a:solidFill>
                  <a:schemeClr val="tx2">
                    <a:satMod val="130000"/>
                  </a:schemeClr>
                </a:solidFill>
                <a:latin typeface="Arial" panose="020B0604020202020204" pitchFamily="34" charset="0"/>
                <a:cs typeface="Arial" panose="020B0604020202020204" pitchFamily="34" charset="0"/>
              </a:rPr>
              <a:t>Elected Boards</a:t>
            </a:r>
            <a:br>
              <a:rPr lang="en-US" sz="2800" b="1" cap="none" dirty="0">
                <a:solidFill>
                  <a:schemeClr val="tx2">
                    <a:satMod val="130000"/>
                  </a:schemeClr>
                </a:solidFill>
                <a:latin typeface="Arial" panose="020B0604020202020204" pitchFamily="34" charset="0"/>
                <a:cs typeface="Arial" panose="020B0604020202020204" pitchFamily="34" charset="0"/>
              </a:rPr>
            </a:br>
            <a:r>
              <a:rPr lang="en-US" sz="2800" b="1" cap="none" dirty="0">
                <a:solidFill>
                  <a:schemeClr val="tx2">
                    <a:satMod val="130000"/>
                  </a:schemeClr>
                </a:solidFill>
                <a:latin typeface="Arial" panose="020B0604020202020204" pitchFamily="34" charset="0"/>
                <a:cs typeface="Arial" panose="020B0604020202020204" pitchFamily="34" charset="0"/>
              </a:rPr>
              <a:t>Election Process </a:t>
            </a:r>
            <a:r>
              <a:rPr lang="en-US" dirty="0">
                <a:solidFill>
                  <a:schemeClr val="tx2">
                    <a:satMod val="130000"/>
                  </a:schemeClr>
                </a:solidFill>
              </a:rPr>
              <a:t>	</a:t>
            </a:r>
          </a:p>
        </p:txBody>
      </p:sp>
      <p:sp>
        <p:nvSpPr>
          <p:cNvPr id="62467" name="Rectangle 3">
            <a:extLst>
              <a:ext uri="{FF2B5EF4-FFF2-40B4-BE49-F238E27FC236}">
                <a16:creationId xmlns:a16="http://schemas.microsoft.com/office/drawing/2014/main" id="{C4BAEC96-2D53-4386-BA1C-A5B3E1EDF520}"/>
              </a:ext>
            </a:extLst>
          </p:cNvPr>
          <p:cNvSpPr>
            <a:spLocks noGrp="1" noChangeArrowheads="1"/>
          </p:cNvSpPr>
          <p:nvPr>
            <p:ph sz="quarter" idx="1"/>
          </p:nvPr>
        </p:nvSpPr>
        <p:spPr>
          <a:xfrm>
            <a:off x="457200" y="1600200"/>
            <a:ext cx="7467600" cy="4873625"/>
          </a:xfrm>
        </p:spPr>
        <p:txBody>
          <a:bodyPr/>
          <a:lstStyle/>
          <a:p>
            <a:pPr eaLnBrk="1" hangingPunct="1">
              <a:buFont typeface="Wingdings" panose="05000000000000000000" pitchFamily="2" charset="2"/>
              <a:buNone/>
            </a:pPr>
            <a:r>
              <a:rPr lang="en-US" altLang="en-US" b="1" dirty="0"/>
              <a:t>  </a:t>
            </a:r>
            <a:r>
              <a:rPr lang="en-US" altLang="en-US" b="1" dirty="0">
                <a:latin typeface="Arial" panose="020B0604020202020204" pitchFamily="34" charset="0"/>
                <a:cs typeface="Arial" panose="020B0604020202020204" pitchFamily="34" charset="0"/>
              </a:rPr>
              <a:t>District Board Resolution</a:t>
            </a:r>
          </a:p>
          <a:p>
            <a:pPr eaLnBrk="1" hangingPunct="1">
              <a:buFont typeface="Wingdings" panose="05000000000000000000" pitchFamily="2" charset="2"/>
              <a:buNone/>
            </a:pPr>
            <a:endParaRPr lang="en-US" altLang="en-US" dirty="0">
              <a:latin typeface="Arial" panose="020B0604020202020204" pitchFamily="34" charset="0"/>
              <a:cs typeface="Arial" panose="020B0604020202020204" pitchFamily="34" charset="0"/>
            </a:endParaRPr>
          </a:p>
          <a:p>
            <a:pPr eaLnBrk="1" hangingPunct="1">
              <a:buFont typeface="Wingdings" panose="05000000000000000000" pitchFamily="2" charset="2"/>
              <a:buNone/>
            </a:pPr>
            <a:r>
              <a:rPr lang="en-US" altLang="en-US" dirty="0">
                <a:latin typeface="Arial" panose="020B0604020202020204" pitchFamily="34" charset="0"/>
                <a:cs typeface="Arial" panose="020B0604020202020204" pitchFamily="34" charset="0"/>
              </a:rPr>
              <a:t>-	Must be received by County Clerk’s Office no later than 125 days before the election                (June 30, 2021)</a:t>
            </a:r>
          </a:p>
          <a:p>
            <a:pPr eaLnBrk="1" hangingPunct="1">
              <a:buFont typeface="Wingdings" panose="05000000000000000000" pitchFamily="2" charset="2"/>
              <a:buNone/>
            </a:pPr>
            <a:r>
              <a:rPr lang="en-US" altLang="en-US" dirty="0">
                <a:latin typeface="Arial" panose="020B0604020202020204" pitchFamily="34" charset="0"/>
                <a:cs typeface="Arial" panose="020B0604020202020204" pitchFamily="34" charset="0"/>
              </a:rPr>
              <a:t>	-  Example of </a:t>
            </a:r>
            <a:r>
              <a:rPr lang="en-US" altLang="en-US" b="1" dirty="0">
                <a:latin typeface="Arial" panose="020B0604020202020204" pitchFamily="34" charset="0"/>
                <a:cs typeface="Arial" panose="020B0604020202020204" pitchFamily="34" charset="0"/>
              </a:rPr>
              <a:t>Resolution</a:t>
            </a:r>
            <a:r>
              <a:rPr lang="en-US" altLang="en-US" dirty="0">
                <a:latin typeface="Arial" panose="020B0604020202020204" pitchFamily="34" charset="0"/>
                <a:cs typeface="Arial" panose="020B0604020202020204" pitchFamily="34" charset="0"/>
              </a:rPr>
              <a:t> and </a:t>
            </a:r>
            <a:r>
              <a:rPr lang="en-US" altLang="en-US" b="1" dirty="0">
                <a:latin typeface="Arial" panose="020B0604020202020204" pitchFamily="34" charset="0"/>
                <a:cs typeface="Arial" panose="020B0604020202020204" pitchFamily="34" charset="0"/>
              </a:rPr>
              <a:t>Election Deadlines </a:t>
            </a:r>
            <a:r>
              <a:rPr lang="en-US" altLang="en-US" dirty="0">
                <a:latin typeface="Arial" panose="020B0604020202020204" pitchFamily="34" charset="0"/>
                <a:cs typeface="Arial" panose="020B0604020202020204" pitchFamily="34" charset="0"/>
              </a:rPr>
              <a:t>included in the booklet provided to District Secretaries</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2D69B09E-1E6F-4A83-96E0-11E7F930EF37}"/>
              </a:ext>
            </a:extLst>
          </p:cNvPr>
          <p:cNvSpPr>
            <a:spLocks noGrp="1" noChangeArrowheads="1"/>
          </p:cNvSpPr>
          <p:nvPr>
            <p:ph type="title"/>
          </p:nvPr>
        </p:nvSpPr>
        <p:spPr/>
        <p:txBody>
          <a:bodyPr>
            <a:normAutofit/>
          </a:bodyPr>
          <a:lstStyle/>
          <a:p>
            <a:pPr marL="54864" eaLnBrk="1" fontAlgn="auto" hangingPunct="1">
              <a:spcAft>
                <a:spcPts val="0"/>
              </a:spcAft>
              <a:defRPr/>
            </a:pPr>
            <a:r>
              <a:rPr lang="en-US" sz="3200" b="1" cap="none" dirty="0">
                <a:solidFill>
                  <a:schemeClr val="tx2">
                    <a:satMod val="130000"/>
                  </a:schemeClr>
                </a:solidFill>
                <a:latin typeface="Arial" panose="020B0604020202020204" pitchFamily="34" charset="0"/>
                <a:cs typeface="Arial" panose="020B0604020202020204" pitchFamily="34" charset="0"/>
              </a:rPr>
              <a:t>Election Process</a:t>
            </a:r>
          </a:p>
        </p:txBody>
      </p:sp>
      <p:sp>
        <p:nvSpPr>
          <p:cNvPr id="64515" name="Rectangle 3">
            <a:extLst>
              <a:ext uri="{FF2B5EF4-FFF2-40B4-BE49-F238E27FC236}">
                <a16:creationId xmlns:a16="http://schemas.microsoft.com/office/drawing/2014/main" id="{EA264B5F-41B3-4836-A9DF-FD794ED39B23}"/>
              </a:ext>
            </a:extLst>
          </p:cNvPr>
          <p:cNvSpPr>
            <a:spLocks noGrp="1" noChangeArrowheads="1"/>
          </p:cNvSpPr>
          <p:nvPr>
            <p:ph sz="quarter" idx="1"/>
          </p:nvPr>
        </p:nvSpPr>
        <p:spPr>
          <a:xfrm>
            <a:off x="685800" y="1524000"/>
            <a:ext cx="7467600" cy="4873625"/>
          </a:xfrm>
        </p:spPr>
        <p:txBody>
          <a:bodyPr/>
          <a:lstStyle/>
          <a:p>
            <a:pPr eaLnBrk="1" hangingPunct="1"/>
            <a:r>
              <a:rPr lang="en-US" altLang="en-US" dirty="0">
                <a:latin typeface="Arial" panose="020B0604020202020204" pitchFamily="34" charset="0"/>
                <a:cs typeface="Arial" panose="020B0604020202020204" pitchFamily="34" charset="0"/>
              </a:rPr>
              <a:t>The Clerk’s Office develops a list of offices up for election based on information received from the district board resolution</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01648-628D-44E2-9605-1E315E0650FA}"/>
              </a:ext>
            </a:extLst>
          </p:cNvPr>
          <p:cNvSpPr>
            <a:spLocks noGrp="1"/>
          </p:cNvSpPr>
          <p:nvPr>
            <p:ph type="title"/>
          </p:nvPr>
        </p:nvSpPr>
        <p:spPr>
          <a:xfrm>
            <a:off x="457200" y="274638"/>
            <a:ext cx="7467600" cy="563562"/>
          </a:xfrm>
        </p:spPr>
        <p:txBody>
          <a:bodyPr>
            <a:noAutofit/>
          </a:bodyPr>
          <a:lstStyle/>
          <a:p>
            <a:pPr eaLnBrk="1" fontAlgn="auto" hangingPunct="1">
              <a:spcAft>
                <a:spcPts val="0"/>
              </a:spcAft>
              <a:defRPr/>
            </a:pPr>
            <a:r>
              <a:rPr lang="en-US" sz="3200" b="1" cap="none" dirty="0">
                <a:solidFill>
                  <a:schemeClr val="tx2">
                    <a:tint val="100000"/>
                    <a:shade val="90000"/>
                    <a:satMod val="250000"/>
                    <a:alpha val="100000"/>
                  </a:schemeClr>
                </a:solidFill>
                <a:latin typeface="Arial" panose="020B0604020202020204" pitchFamily="34" charset="0"/>
                <a:cs typeface="Arial" panose="020B0604020202020204" pitchFamily="34" charset="0"/>
              </a:rPr>
              <a:t>Election Process</a:t>
            </a:r>
            <a:endParaRPr lang="en-US" sz="3200" b="1" cap="none" dirty="0">
              <a:solidFill>
                <a:schemeClr val="tx2">
                  <a:tint val="100000"/>
                  <a:shade val="90000"/>
                  <a:satMod val="250000"/>
                  <a:alpha val="100000"/>
                </a:schemeClr>
              </a:solidFill>
            </a:endParaRPr>
          </a:p>
        </p:txBody>
      </p:sp>
      <p:sp>
        <p:nvSpPr>
          <p:cNvPr id="66563" name="Subtitle 2">
            <a:extLst>
              <a:ext uri="{FF2B5EF4-FFF2-40B4-BE49-F238E27FC236}">
                <a16:creationId xmlns:a16="http://schemas.microsoft.com/office/drawing/2014/main" id="{DEBC7AAB-A9D9-401B-81D0-8D2F8168431A}"/>
              </a:ext>
            </a:extLst>
          </p:cNvPr>
          <p:cNvSpPr>
            <a:spLocks noGrp="1"/>
          </p:cNvSpPr>
          <p:nvPr>
            <p:ph sz="quarter" idx="1"/>
          </p:nvPr>
        </p:nvSpPr>
        <p:spPr>
          <a:xfrm>
            <a:off x="457200" y="990600"/>
            <a:ext cx="7467600" cy="5334000"/>
          </a:xfrm>
        </p:spPr>
        <p:txBody>
          <a:bodyPr/>
          <a:lstStyle/>
          <a:p>
            <a:pPr eaLnBrk="1" hangingPunct="1">
              <a:buFont typeface="Wingdings 2" panose="05020102010507070707" pitchFamily="18" charset="2"/>
              <a:buNone/>
            </a:pPr>
            <a:r>
              <a:rPr lang="en-US" altLang="en-US" dirty="0"/>
              <a:t>	</a:t>
            </a:r>
            <a:r>
              <a:rPr lang="en-US" altLang="en-US" dirty="0">
                <a:latin typeface="Arial" panose="020B0604020202020204" pitchFamily="34" charset="0"/>
                <a:cs typeface="Arial" panose="020B0604020202020204" pitchFamily="34" charset="0"/>
              </a:rPr>
              <a:t>Clerk’s Office publishes </a:t>
            </a:r>
            <a:r>
              <a:rPr lang="en-US" altLang="en-US" i="1" dirty="0">
                <a:latin typeface="Arial" panose="020B0604020202020204" pitchFamily="34" charset="0"/>
                <a:cs typeface="Arial" panose="020B0604020202020204" pitchFamily="34" charset="0"/>
              </a:rPr>
              <a:t>Notice of Election </a:t>
            </a:r>
            <a:r>
              <a:rPr lang="en-US" altLang="en-US" dirty="0">
                <a:latin typeface="Arial" panose="020B0604020202020204" pitchFamily="34" charset="0"/>
                <a:cs typeface="Arial" panose="020B0604020202020204" pitchFamily="34" charset="0"/>
              </a:rPr>
              <a:t>(NOE) in the legal section of area newspapers, advising of candidate filing dates </a:t>
            </a:r>
          </a:p>
          <a:p>
            <a:pPr eaLnBrk="1" hangingPunct="1">
              <a:buFont typeface="Wingdings 2" panose="05020102010507070707" pitchFamily="18" charset="2"/>
              <a:buNone/>
            </a:pPr>
            <a:endParaRPr lang="en-US" altLang="en-US" dirty="0">
              <a:latin typeface="Arial" panose="020B0604020202020204" pitchFamily="34" charset="0"/>
              <a:cs typeface="Arial" panose="020B0604020202020204" pitchFamily="34" charset="0"/>
            </a:endParaRPr>
          </a:p>
          <a:p>
            <a:pPr eaLnBrk="1" hangingPunct="1">
              <a:buFont typeface="Wingdings 2" panose="05020102010507070707" pitchFamily="18" charset="2"/>
              <a:buNone/>
            </a:pPr>
            <a:r>
              <a:rPr lang="en-US" altLang="en-US" dirty="0">
                <a:latin typeface="Arial" panose="020B0604020202020204" pitchFamily="34" charset="0"/>
                <a:cs typeface="Arial" panose="020B0604020202020204" pitchFamily="34" charset="0"/>
              </a:rPr>
              <a:t>	Clerk’s Office sends a copy of the NOE to the District Secretary, to post at three locations within the district, along with an </a:t>
            </a:r>
            <a:r>
              <a:rPr lang="en-US" altLang="en-US" i="1" dirty="0">
                <a:latin typeface="Arial" panose="020B0604020202020204" pitchFamily="34" charset="0"/>
                <a:cs typeface="Arial" panose="020B0604020202020204" pitchFamily="34" charset="0"/>
              </a:rPr>
              <a:t>Affidavit of Posting</a:t>
            </a:r>
            <a:r>
              <a:rPr lang="en-US" altLang="en-US" dirty="0">
                <a:latin typeface="Arial" panose="020B0604020202020204" pitchFamily="34" charset="0"/>
                <a:cs typeface="Arial" panose="020B0604020202020204" pitchFamily="34" charset="0"/>
              </a:rPr>
              <a:t>, which the district secretary is to complete and return to the Clerk’s Office. </a:t>
            </a:r>
          </a:p>
          <a:p>
            <a:pPr eaLnBrk="1" hangingPunct="1">
              <a:buFont typeface="Wingdings 2" panose="05020102010507070707" pitchFamily="18" charset="2"/>
              <a:buNone/>
            </a:pPr>
            <a:endParaRPr lang="en-US" altLang="en-US" dirty="0">
              <a:latin typeface="Arial" panose="020B0604020202020204" pitchFamily="34" charset="0"/>
              <a:cs typeface="Arial" panose="020B0604020202020204" pitchFamily="34" charset="0"/>
            </a:endParaRPr>
          </a:p>
          <a:p>
            <a:pPr eaLnBrk="1" hangingPunct="1">
              <a:buFont typeface="Wingdings 2" panose="05020102010507070707" pitchFamily="18" charset="2"/>
              <a:buNone/>
            </a:pPr>
            <a:r>
              <a:rPr lang="en-US" altLang="en-US" dirty="0">
                <a:latin typeface="Arial" panose="020B0604020202020204" pitchFamily="34" charset="0"/>
                <a:cs typeface="Arial" panose="020B0604020202020204" pitchFamily="34" charset="0"/>
              </a:rPr>
              <a:t>    The Clerk’s Office also distributes a press release to area newspapers about the offices up for election and the candidate filing process </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8A0C8C-577D-422A-9345-32F8819B63A2}"/>
              </a:ext>
            </a:extLst>
          </p:cNvPr>
          <p:cNvSpPr>
            <a:spLocks noGrp="1"/>
          </p:cNvSpPr>
          <p:nvPr>
            <p:ph type="title"/>
          </p:nvPr>
        </p:nvSpPr>
        <p:spPr/>
        <p:txBody>
          <a:bodyPr/>
          <a:lstStyle/>
          <a:p>
            <a:pPr marL="54864" eaLnBrk="1" fontAlgn="auto" hangingPunct="1">
              <a:spcAft>
                <a:spcPts val="0"/>
              </a:spcAft>
              <a:defRPr/>
            </a:pPr>
            <a:r>
              <a:rPr lang="en-US" sz="2800" b="1" cap="none" dirty="0">
                <a:solidFill>
                  <a:schemeClr val="tx2">
                    <a:tint val="100000"/>
                    <a:shade val="90000"/>
                    <a:satMod val="250000"/>
                    <a:alpha val="100000"/>
                  </a:schemeClr>
                </a:solidFill>
                <a:latin typeface="Arial" panose="020B0604020202020204" pitchFamily="34" charset="0"/>
                <a:cs typeface="Arial" panose="020B0604020202020204" pitchFamily="34" charset="0"/>
              </a:rPr>
              <a:t>Election Process</a:t>
            </a:r>
            <a:r>
              <a:rPr lang="en-US" dirty="0">
                <a:solidFill>
                  <a:schemeClr val="tx2">
                    <a:tint val="100000"/>
                    <a:shade val="90000"/>
                    <a:satMod val="250000"/>
                    <a:alpha val="100000"/>
                  </a:schemeClr>
                </a:solidFill>
              </a:rPr>
              <a:t>	</a:t>
            </a:r>
          </a:p>
        </p:txBody>
      </p:sp>
      <p:sp>
        <p:nvSpPr>
          <p:cNvPr id="67587" name="Content Placeholder 2">
            <a:extLst>
              <a:ext uri="{FF2B5EF4-FFF2-40B4-BE49-F238E27FC236}">
                <a16:creationId xmlns:a16="http://schemas.microsoft.com/office/drawing/2014/main" id="{276E753C-2C85-40CC-B065-39AC369E828F}"/>
              </a:ext>
            </a:extLst>
          </p:cNvPr>
          <p:cNvSpPr>
            <a:spLocks noGrp="1"/>
          </p:cNvSpPr>
          <p:nvPr>
            <p:ph sz="quarter" idx="1"/>
          </p:nvPr>
        </p:nvSpPr>
        <p:spPr>
          <a:xfrm>
            <a:off x="457200" y="1600200"/>
            <a:ext cx="7467600" cy="4873625"/>
          </a:xfrm>
        </p:spPr>
        <p:txBody>
          <a:bodyPr/>
          <a:lstStyle/>
          <a:p>
            <a:pPr eaLnBrk="1" hangingPunct="1"/>
            <a:r>
              <a:rPr lang="en-US" altLang="en-US" dirty="0">
                <a:latin typeface="Arial" panose="020B0604020202020204" pitchFamily="34" charset="0"/>
                <a:cs typeface="Arial" panose="020B0604020202020204" pitchFamily="34" charset="0"/>
              </a:rPr>
              <a:t>TIP - It is the office holder’s responsibility to monitor when their term expires and to file candidate paperwork if they want to serve on the district board again, as the Clerk’s Office DOES NOT contact each office holder to let them know that their term is expiring and that their position is up for election. </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B32C5B17-8FD2-48E4-85F4-0E42664EE87B}"/>
              </a:ext>
            </a:extLst>
          </p:cNvPr>
          <p:cNvSpPr>
            <a:spLocks noGrp="1" noChangeArrowheads="1"/>
          </p:cNvSpPr>
          <p:nvPr>
            <p:ph type="title"/>
          </p:nvPr>
        </p:nvSpPr>
        <p:spPr/>
        <p:txBody>
          <a:bodyPr/>
          <a:lstStyle/>
          <a:p>
            <a:pPr marL="54864" eaLnBrk="1" fontAlgn="auto" hangingPunct="1">
              <a:spcAft>
                <a:spcPts val="0"/>
              </a:spcAft>
              <a:defRPr/>
            </a:pPr>
            <a:r>
              <a:rPr lang="en-US" sz="3200" b="1" cap="none" dirty="0">
                <a:solidFill>
                  <a:schemeClr val="tx2">
                    <a:satMod val="130000"/>
                  </a:schemeClr>
                </a:solidFill>
                <a:latin typeface="Arial" panose="020B0604020202020204" pitchFamily="34" charset="0"/>
                <a:cs typeface="Arial" panose="020B0604020202020204" pitchFamily="34" charset="0"/>
              </a:rPr>
              <a:t>Elected Boards</a:t>
            </a:r>
            <a:br>
              <a:rPr lang="en-US" sz="3200" b="1" cap="none" dirty="0">
                <a:solidFill>
                  <a:schemeClr val="tx2">
                    <a:satMod val="130000"/>
                  </a:schemeClr>
                </a:solidFill>
                <a:latin typeface="Arial" panose="020B0604020202020204" pitchFamily="34" charset="0"/>
                <a:cs typeface="Arial" panose="020B0604020202020204" pitchFamily="34" charset="0"/>
              </a:rPr>
            </a:br>
            <a:r>
              <a:rPr lang="en-US" sz="3200" b="1" cap="none" dirty="0">
                <a:solidFill>
                  <a:schemeClr val="tx2">
                    <a:satMod val="130000"/>
                  </a:schemeClr>
                </a:solidFill>
                <a:latin typeface="Arial" panose="020B0604020202020204" pitchFamily="34" charset="0"/>
                <a:cs typeface="Arial" panose="020B0604020202020204" pitchFamily="34" charset="0"/>
              </a:rPr>
              <a:t>Election Process </a:t>
            </a:r>
            <a:r>
              <a:rPr lang="en-US" dirty="0">
                <a:solidFill>
                  <a:schemeClr val="tx2">
                    <a:satMod val="130000"/>
                  </a:schemeClr>
                </a:solidFill>
                <a:latin typeface="Arial" panose="020B0604020202020204" pitchFamily="34" charset="0"/>
                <a:cs typeface="Arial" panose="020B0604020202020204" pitchFamily="34" charset="0"/>
              </a:rPr>
              <a:t>	</a:t>
            </a:r>
          </a:p>
        </p:txBody>
      </p:sp>
      <p:sp>
        <p:nvSpPr>
          <p:cNvPr id="69635" name="Rectangle 3">
            <a:extLst>
              <a:ext uri="{FF2B5EF4-FFF2-40B4-BE49-F238E27FC236}">
                <a16:creationId xmlns:a16="http://schemas.microsoft.com/office/drawing/2014/main" id="{1CB3E896-9257-4F4A-8077-366A6E67F340}"/>
              </a:ext>
            </a:extLst>
          </p:cNvPr>
          <p:cNvSpPr>
            <a:spLocks noGrp="1" noChangeArrowheads="1"/>
          </p:cNvSpPr>
          <p:nvPr>
            <p:ph sz="quarter" idx="1"/>
          </p:nvPr>
        </p:nvSpPr>
        <p:spPr>
          <a:xfrm>
            <a:off x="457200" y="1600200"/>
            <a:ext cx="7467600" cy="4873625"/>
          </a:xfrm>
        </p:spPr>
        <p:txBody>
          <a:bodyPr/>
          <a:lstStyle/>
          <a:p>
            <a:pPr eaLnBrk="1" hangingPunct="1"/>
            <a:r>
              <a:rPr lang="en-US" altLang="en-US" dirty="0">
                <a:latin typeface="Arial" panose="020B0604020202020204" pitchFamily="34" charset="0"/>
                <a:cs typeface="Arial" panose="020B0604020202020204" pitchFamily="34" charset="0"/>
              </a:rPr>
              <a:t>Candidate Filing Period  for the                  November 2, 2021 election is                              July 12</a:t>
            </a:r>
            <a:r>
              <a:rPr lang="en-US" altLang="en-US" baseline="30000" dirty="0">
                <a:latin typeface="Arial" panose="020B0604020202020204" pitchFamily="34" charset="0"/>
                <a:cs typeface="Arial" panose="020B0604020202020204" pitchFamily="34" charset="0"/>
              </a:rPr>
              <a:t>th</a:t>
            </a:r>
            <a:r>
              <a:rPr lang="en-US" altLang="en-US" dirty="0">
                <a:latin typeface="Arial" panose="020B0604020202020204" pitchFamily="34" charset="0"/>
                <a:cs typeface="Arial" panose="020B0604020202020204" pitchFamily="34" charset="0"/>
              </a:rPr>
              <a:t>  – August 6</a:t>
            </a:r>
            <a:r>
              <a:rPr lang="en-US" altLang="en-US" baseline="30000" dirty="0">
                <a:latin typeface="Arial" panose="020B0604020202020204" pitchFamily="34" charset="0"/>
                <a:cs typeface="Arial" panose="020B0604020202020204" pitchFamily="34" charset="0"/>
              </a:rPr>
              <a:t>th</a:t>
            </a:r>
            <a:r>
              <a:rPr lang="en-US" altLang="en-US" dirty="0">
                <a:latin typeface="Arial" panose="020B0604020202020204" pitchFamily="34" charset="0"/>
                <a:cs typeface="Arial" panose="020B0604020202020204" pitchFamily="34" charset="0"/>
              </a:rPr>
              <a:t> </a:t>
            </a:r>
          </a:p>
          <a:p>
            <a:pPr eaLnBrk="1" hangingPunct="1"/>
            <a:endParaRPr lang="en-US" altLang="en-US" dirty="0"/>
          </a:p>
          <a:p>
            <a:pPr eaLnBrk="1" hangingPunct="1">
              <a:buFont typeface="Wingdings 2" panose="05020102010507070707" pitchFamily="18" charset="2"/>
              <a:buNone/>
            </a:pPr>
            <a:r>
              <a:rPr lang="en-US" altLang="en-US" dirty="0"/>
              <a:t> </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63EE9F-F628-4FD1-9BD3-174298AA8E56}"/>
              </a:ext>
            </a:extLst>
          </p:cNvPr>
          <p:cNvSpPr>
            <a:spLocks noGrp="1"/>
          </p:cNvSpPr>
          <p:nvPr>
            <p:ph type="title"/>
          </p:nvPr>
        </p:nvSpPr>
        <p:spPr/>
        <p:txBody>
          <a:bodyPr/>
          <a:lstStyle/>
          <a:p>
            <a:pPr marL="54864" eaLnBrk="1" fontAlgn="auto" hangingPunct="1">
              <a:spcAft>
                <a:spcPts val="0"/>
              </a:spcAft>
              <a:defRPr/>
            </a:pPr>
            <a:r>
              <a:rPr lang="en-US" sz="3200" b="1" cap="none" dirty="0">
                <a:solidFill>
                  <a:schemeClr val="tx2">
                    <a:satMod val="130000"/>
                  </a:schemeClr>
                </a:solidFill>
                <a:latin typeface="Arial" panose="020B0604020202020204" pitchFamily="34" charset="0"/>
                <a:cs typeface="Arial" panose="020B0604020202020204" pitchFamily="34" charset="0"/>
              </a:rPr>
              <a:t>Elected Boards</a:t>
            </a:r>
            <a:br>
              <a:rPr lang="en-US" sz="3200" b="1" cap="none" dirty="0">
                <a:solidFill>
                  <a:schemeClr val="tx2">
                    <a:satMod val="130000"/>
                  </a:schemeClr>
                </a:solidFill>
                <a:latin typeface="Arial" panose="020B0604020202020204" pitchFamily="34" charset="0"/>
                <a:cs typeface="Arial" panose="020B0604020202020204" pitchFamily="34" charset="0"/>
              </a:rPr>
            </a:br>
            <a:r>
              <a:rPr lang="en-US" sz="3200" b="1" cap="none" dirty="0">
                <a:solidFill>
                  <a:schemeClr val="tx2">
                    <a:satMod val="130000"/>
                  </a:schemeClr>
                </a:solidFill>
                <a:latin typeface="Arial" panose="020B0604020202020204" pitchFamily="34" charset="0"/>
                <a:cs typeface="Arial" panose="020B0604020202020204" pitchFamily="34" charset="0"/>
              </a:rPr>
              <a:t>Election Process </a:t>
            </a:r>
            <a:r>
              <a:rPr lang="en-US" dirty="0">
                <a:solidFill>
                  <a:schemeClr val="tx2">
                    <a:tint val="100000"/>
                    <a:shade val="90000"/>
                    <a:satMod val="250000"/>
                    <a:alpha val="100000"/>
                  </a:schemeClr>
                </a:solidFill>
              </a:rPr>
              <a:t>	</a:t>
            </a:r>
          </a:p>
        </p:txBody>
      </p:sp>
      <p:sp>
        <p:nvSpPr>
          <p:cNvPr id="71683" name="Content Placeholder 2">
            <a:extLst>
              <a:ext uri="{FF2B5EF4-FFF2-40B4-BE49-F238E27FC236}">
                <a16:creationId xmlns:a16="http://schemas.microsoft.com/office/drawing/2014/main" id="{9A8268C5-1F62-4FF4-BE83-CF4BD1A7BA3A}"/>
              </a:ext>
            </a:extLst>
          </p:cNvPr>
          <p:cNvSpPr>
            <a:spLocks noGrp="1"/>
          </p:cNvSpPr>
          <p:nvPr>
            <p:ph sz="quarter" idx="1"/>
          </p:nvPr>
        </p:nvSpPr>
        <p:spPr>
          <a:xfrm>
            <a:off x="457200" y="1600200"/>
            <a:ext cx="7467600" cy="4873625"/>
          </a:xfrm>
        </p:spPr>
        <p:txBody>
          <a:bodyPr/>
          <a:lstStyle/>
          <a:p>
            <a:pPr eaLnBrk="1" hangingPunct="1"/>
            <a:r>
              <a:rPr lang="en-US" altLang="en-US" dirty="0">
                <a:latin typeface="Arial" panose="020B0604020202020204" pitchFamily="34" charset="0"/>
                <a:cs typeface="Arial" panose="020B0604020202020204" pitchFamily="34" charset="0"/>
              </a:rPr>
              <a:t>Candidate paperwork will be in the County Clerk’s Office during the candidate filing period</a:t>
            </a:r>
          </a:p>
          <a:p>
            <a:pPr eaLnBrk="1" hangingPunct="1">
              <a:buFont typeface="Wingdings" panose="05000000000000000000" pitchFamily="2" charset="2"/>
              <a:buNone/>
            </a:pPr>
            <a:endParaRPr lang="en-US" altLang="en-US" dirty="0">
              <a:latin typeface="Arial" panose="020B0604020202020204" pitchFamily="34" charset="0"/>
              <a:cs typeface="Arial" panose="020B0604020202020204" pitchFamily="34" charset="0"/>
            </a:endParaRPr>
          </a:p>
          <a:p>
            <a:pPr eaLnBrk="1" hangingPunct="1"/>
            <a:r>
              <a:rPr lang="en-US" altLang="en-US" dirty="0">
                <a:latin typeface="Arial" panose="020B0604020202020204" pitchFamily="34" charset="0"/>
                <a:cs typeface="Arial" panose="020B0604020202020204" pitchFamily="34" charset="0"/>
              </a:rPr>
              <a:t>During the candidate filing period, candidates must  personally file paperwork in the County Clerk’s Office in Yreka, unless paperwork is signed before a Notary Public and mailed to the Clerk’s Office prior to the deadline.  Candidates are encouraged to personally file to avoid delays or errors.  </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4A2CB9-ECDD-448E-ADAA-63C6C12F76FD}"/>
              </a:ext>
            </a:extLst>
          </p:cNvPr>
          <p:cNvSpPr>
            <a:spLocks noGrp="1"/>
          </p:cNvSpPr>
          <p:nvPr>
            <p:ph type="title"/>
          </p:nvPr>
        </p:nvSpPr>
        <p:spPr/>
        <p:txBody>
          <a:bodyPr/>
          <a:lstStyle/>
          <a:p>
            <a:pPr eaLnBrk="1" fontAlgn="auto" hangingPunct="1">
              <a:spcAft>
                <a:spcPts val="0"/>
              </a:spcAft>
              <a:defRPr/>
            </a:pPr>
            <a:r>
              <a:rPr lang="en-US" sz="3200" b="1" cap="none" dirty="0">
                <a:solidFill>
                  <a:schemeClr val="tx2">
                    <a:satMod val="130000"/>
                  </a:schemeClr>
                </a:solidFill>
                <a:latin typeface="Arial" panose="020B0604020202020204" pitchFamily="34" charset="0"/>
                <a:cs typeface="Arial" panose="020B0604020202020204" pitchFamily="34" charset="0"/>
              </a:rPr>
              <a:t>Elected Boards</a:t>
            </a:r>
            <a:br>
              <a:rPr lang="en-US" sz="3200" b="1" cap="none" dirty="0">
                <a:solidFill>
                  <a:schemeClr val="tx2">
                    <a:satMod val="130000"/>
                  </a:schemeClr>
                </a:solidFill>
                <a:latin typeface="Arial" panose="020B0604020202020204" pitchFamily="34" charset="0"/>
                <a:cs typeface="Arial" panose="020B0604020202020204" pitchFamily="34" charset="0"/>
              </a:rPr>
            </a:br>
            <a:r>
              <a:rPr lang="en-US" sz="3200" b="1" cap="none" dirty="0">
                <a:solidFill>
                  <a:schemeClr val="tx2">
                    <a:satMod val="130000"/>
                  </a:schemeClr>
                </a:solidFill>
                <a:latin typeface="Arial" panose="020B0604020202020204" pitchFamily="34" charset="0"/>
                <a:cs typeface="Arial" panose="020B0604020202020204" pitchFamily="34" charset="0"/>
              </a:rPr>
              <a:t>Election Process</a:t>
            </a:r>
            <a:endParaRPr lang="en-US" dirty="0">
              <a:solidFill>
                <a:schemeClr val="tx2">
                  <a:tint val="100000"/>
                  <a:shade val="90000"/>
                  <a:satMod val="250000"/>
                  <a:alpha val="100000"/>
                </a:schemeClr>
              </a:solidFill>
              <a:latin typeface="Arial" panose="020B0604020202020204" pitchFamily="34" charset="0"/>
              <a:cs typeface="Arial" panose="020B0604020202020204" pitchFamily="34" charset="0"/>
            </a:endParaRPr>
          </a:p>
        </p:txBody>
      </p:sp>
      <p:sp>
        <p:nvSpPr>
          <p:cNvPr id="72707" name="Subtitle 2">
            <a:extLst>
              <a:ext uri="{FF2B5EF4-FFF2-40B4-BE49-F238E27FC236}">
                <a16:creationId xmlns:a16="http://schemas.microsoft.com/office/drawing/2014/main" id="{1CF97027-61B0-4FD6-802A-D99E532660C4}"/>
              </a:ext>
            </a:extLst>
          </p:cNvPr>
          <p:cNvSpPr>
            <a:spLocks noGrp="1"/>
          </p:cNvSpPr>
          <p:nvPr>
            <p:ph sz="quarter" idx="1"/>
          </p:nvPr>
        </p:nvSpPr>
        <p:spPr>
          <a:xfrm>
            <a:off x="457200" y="1600200"/>
            <a:ext cx="7467600" cy="4873625"/>
          </a:xfrm>
        </p:spPr>
        <p:txBody>
          <a:bodyPr/>
          <a:lstStyle/>
          <a:p>
            <a:pPr eaLnBrk="1" hangingPunct="1">
              <a:spcBef>
                <a:spcPct val="0"/>
              </a:spcBef>
            </a:pPr>
            <a:r>
              <a:rPr lang="en-US" altLang="en-US" dirty="0">
                <a:latin typeface="Arial" panose="020B0604020202020204" pitchFamily="34" charset="0"/>
                <a:cs typeface="Arial" panose="020B0604020202020204" pitchFamily="34" charset="0"/>
              </a:rPr>
              <a:t>At the close of candidate filing, the Clerk’s Office will determine if your district will go to election -  District will go to election (contest will be on the ballot) IF there are more candidates than offices to fill.  </a:t>
            </a:r>
          </a:p>
          <a:p>
            <a:pPr eaLnBrk="1" hangingPunct="1">
              <a:spcBef>
                <a:spcPct val="0"/>
              </a:spcBef>
            </a:pPr>
            <a:endParaRPr lang="en-US" altLang="en-US" dirty="0">
              <a:latin typeface="Arial" panose="020B0604020202020204" pitchFamily="34" charset="0"/>
              <a:cs typeface="Arial" panose="020B0604020202020204" pitchFamily="34" charset="0"/>
            </a:endParaRPr>
          </a:p>
          <a:p>
            <a:pPr eaLnBrk="1" hangingPunct="1">
              <a:spcBef>
                <a:spcPct val="0"/>
              </a:spcBef>
            </a:pPr>
            <a:r>
              <a:rPr lang="en-US" altLang="en-US" dirty="0">
                <a:latin typeface="Arial" panose="020B0604020202020204" pitchFamily="34" charset="0"/>
                <a:cs typeface="Arial" panose="020B0604020202020204" pitchFamily="34" charset="0"/>
              </a:rPr>
              <a:t>Otherwise, positions are filled  </a:t>
            </a:r>
            <a:r>
              <a:rPr lang="en-US" altLang="en-US" b="1" dirty="0">
                <a:latin typeface="Arial" panose="020B0604020202020204" pitchFamily="34" charset="0"/>
                <a:cs typeface="Arial" panose="020B0604020202020204" pitchFamily="34" charset="0"/>
              </a:rPr>
              <a:t>in-lieu of election </a:t>
            </a:r>
            <a:r>
              <a:rPr lang="en-US" altLang="en-US" dirty="0">
                <a:latin typeface="Arial" panose="020B0604020202020204" pitchFamily="34" charset="0"/>
                <a:cs typeface="Arial" panose="020B0604020202020204" pitchFamily="34" charset="0"/>
              </a:rPr>
              <a:t>by the Board of Supervisors</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878D0B-D33D-4F74-B0FC-AD5E78967889}"/>
              </a:ext>
            </a:extLst>
          </p:cNvPr>
          <p:cNvSpPr>
            <a:spLocks noGrp="1"/>
          </p:cNvSpPr>
          <p:nvPr>
            <p:ph type="title"/>
          </p:nvPr>
        </p:nvSpPr>
        <p:spPr/>
        <p:txBody>
          <a:bodyPr>
            <a:normAutofit/>
          </a:bodyPr>
          <a:lstStyle/>
          <a:p>
            <a:pPr eaLnBrk="1" fontAlgn="auto" hangingPunct="1">
              <a:spcAft>
                <a:spcPts val="0"/>
              </a:spcAft>
              <a:defRPr/>
            </a:pPr>
            <a:r>
              <a:rPr lang="en-US" sz="3200" b="1" cap="none" dirty="0">
                <a:latin typeface="Arial" panose="020B0604020202020204" pitchFamily="34" charset="0"/>
                <a:cs typeface="Arial" panose="020B0604020202020204" pitchFamily="34" charset="0"/>
              </a:rPr>
              <a:t>Contacting the County Clerk’s Office</a:t>
            </a:r>
          </a:p>
        </p:txBody>
      </p:sp>
      <p:sp>
        <p:nvSpPr>
          <p:cNvPr id="14339" name="Content Placeholder 2">
            <a:extLst>
              <a:ext uri="{FF2B5EF4-FFF2-40B4-BE49-F238E27FC236}">
                <a16:creationId xmlns:a16="http://schemas.microsoft.com/office/drawing/2014/main" id="{CA8C08C7-0236-4501-A65E-62864CE21644}"/>
              </a:ext>
            </a:extLst>
          </p:cNvPr>
          <p:cNvSpPr>
            <a:spLocks noGrp="1"/>
          </p:cNvSpPr>
          <p:nvPr>
            <p:ph sz="quarter" idx="1"/>
          </p:nvPr>
        </p:nvSpPr>
        <p:spPr>
          <a:xfrm>
            <a:off x="457200" y="1600200"/>
            <a:ext cx="7467600" cy="4873625"/>
          </a:xfrm>
        </p:spPr>
        <p:txBody>
          <a:bodyPr/>
          <a:lstStyle/>
          <a:p>
            <a:pPr eaLnBrk="1" hangingPunct="1"/>
            <a:r>
              <a:rPr lang="en-US" altLang="en-US" dirty="0">
                <a:latin typeface="Arial" panose="020B0604020202020204" pitchFamily="34" charset="0"/>
                <a:cs typeface="Arial" panose="020B0604020202020204" pitchFamily="34" charset="0"/>
              </a:rPr>
              <a:t>The County Clerk’s Office is open                        </a:t>
            </a:r>
          </a:p>
          <a:p>
            <a:pPr eaLnBrk="1" hangingPunct="1">
              <a:buFont typeface="Wingdings" panose="05000000000000000000" pitchFamily="2" charset="2"/>
              <a:buNone/>
            </a:pPr>
            <a:r>
              <a:rPr lang="en-US" altLang="en-US" dirty="0">
                <a:latin typeface="Arial" panose="020B0604020202020204" pitchFamily="34" charset="0"/>
                <a:cs typeface="Arial" panose="020B0604020202020204" pitchFamily="34" charset="0"/>
              </a:rPr>
              <a:t>    9 a.m. to 12 p.m., and 1 p.m. to 4 p.m.                    Monday – Friday</a:t>
            </a:r>
          </a:p>
          <a:p>
            <a:pPr eaLnBrk="1" hangingPunct="1">
              <a:buFont typeface="Wingdings 3" panose="05040102010807070707" pitchFamily="18" charset="2"/>
              <a:buNone/>
            </a:pPr>
            <a:endParaRPr lang="en-US" altLang="en-US" dirty="0">
              <a:latin typeface="Arial" panose="020B0604020202020204" pitchFamily="34" charset="0"/>
              <a:cs typeface="Arial" panose="020B0604020202020204" pitchFamily="34" charset="0"/>
            </a:endParaRPr>
          </a:p>
          <a:p>
            <a:pPr eaLnBrk="1" hangingPunct="1"/>
            <a:r>
              <a:rPr lang="en-US" altLang="en-US" dirty="0">
                <a:latin typeface="Arial" panose="020B0604020202020204" pitchFamily="34" charset="0"/>
                <a:cs typeface="Arial" panose="020B0604020202020204" pitchFamily="34" charset="0"/>
              </a:rPr>
              <a:t>Located at 311 </a:t>
            </a:r>
            <a:r>
              <a:rPr lang="en-US" altLang="en-US">
                <a:latin typeface="Arial" panose="020B0604020202020204" pitchFamily="34" charset="0"/>
                <a:cs typeface="Arial" panose="020B0604020202020204" pitchFamily="34" charset="0"/>
              </a:rPr>
              <a:t>Fourth Street, Room </a:t>
            </a:r>
            <a:r>
              <a:rPr lang="en-US" altLang="en-US" dirty="0">
                <a:latin typeface="Arial" panose="020B0604020202020204" pitchFamily="34" charset="0"/>
                <a:cs typeface="Arial" panose="020B0604020202020204" pitchFamily="34" charset="0"/>
              </a:rPr>
              <a:t>201, Yreka</a:t>
            </a:r>
          </a:p>
          <a:p>
            <a:pPr eaLnBrk="1" hangingPunct="1"/>
            <a:r>
              <a:rPr lang="en-US" altLang="en-US" dirty="0">
                <a:latin typeface="Arial" panose="020B0604020202020204" pitchFamily="34" charset="0"/>
                <a:cs typeface="Arial" panose="020B0604020202020204" pitchFamily="34" charset="0"/>
              </a:rPr>
              <a:t>Phone:  842-8084</a:t>
            </a:r>
          </a:p>
          <a:p>
            <a:pPr eaLnBrk="1" hangingPunct="1">
              <a:buFont typeface="Wingdings 3" panose="05040102010807070707" pitchFamily="18" charset="2"/>
              <a:buNone/>
            </a:pPr>
            <a:endParaRPr lang="en-US" altLang="en-US" dirty="0">
              <a:latin typeface="Arial" panose="020B0604020202020204" pitchFamily="34" charset="0"/>
              <a:cs typeface="Arial" panose="020B0604020202020204" pitchFamily="34" charset="0"/>
            </a:endParaRPr>
          </a:p>
          <a:p>
            <a:pPr eaLnBrk="1" hangingPunct="1"/>
            <a:r>
              <a:rPr lang="en-US" altLang="en-US" dirty="0">
                <a:latin typeface="Arial" panose="020B0604020202020204" pitchFamily="34" charset="0"/>
                <a:cs typeface="Arial" panose="020B0604020202020204" pitchFamily="34" charset="0"/>
              </a:rPr>
              <a:t>Website:  </a:t>
            </a:r>
            <a:r>
              <a:rPr lang="en-US" altLang="en-US" dirty="0">
                <a:latin typeface="Arial" panose="020B0604020202020204" pitchFamily="34" charset="0"/>
                <a:cs typeface="Arial" panose="020B0604020202020204" pitchFamily="34" charset="0"/>
                <a:hlinkClick r:id="rId2"/>
              </a:rPr>
              <a:t>www.sisqvotes.org</a:t>
            </a:r>
            <a:r>
              <a:rPr lang="en-US" altLang="en-US" dirty="0">
                <a:latin typeface="Arial" panose="020B0604020202020204" pitchFamily="34" charset="0"/>
                <a:cs typeface="Arial" panose="020B0604020202020204" pitchFamily="34" charset="0"/>
              </a:rPr>
              <a:t> (Elections)</a:t>
            </a:r>
          </a:p>
          <a:p>
            <a:pPr eaLnBrk="1" hangingPunct="1"/>
            <a:r>
              <a:rPr lang="en-US" altLang="en-US" dirty="0">
                <a:latin typeface="Arial" panose="020B0604020202020204" pitchFamily="34" charset="0"/>
                <a:cs typeface="Arial" panose="020B0604020202020204" pitchFamily="34" charset="0"/>
              </a:rPr>
              <a:t> Website:  </a:t>
            </a:r>
            <a:r>
              <a:rPr lang="en-US" altLang="en-US" dirty="0">
                <a:latin typeface="Arial" panose="020B0604020202020204" pitchFamily="34" charset="0"/>
                <a:cs typeface="Arial" panose="020B0604020202020204" pitchFamily="34" charset="0"/>
                <a:hlinkClick r:id="rId3"/>
              </a:rPr>
              <a:t>www.co.siskiyou.ca.us</a:t>
            </a:r>
            <a:r>
              <a:rPr lang="en-US" altLang="en-US" dirty="0">
                <a:latin typeface="Arial" panose="020B0604020202020204" pitchFamily="34" charset="0"/>
                <a:cs typeface="Arial" panose="020B0604020202020204" pitchFamily="34" charset="0"/>
              </a:rPr>
              <a:t> (Clerk)</a:t>
            </a:r>
          </a:p>
          <a:p>
            <a:pPr eaLnBrk="1" hangingPunct="1">
              <a:buFont typeface="Wingdings 3" panose="05040102010807070707" pitchFamily="18" charset="2"/>
              <a:buNone/>
            </a:pPr>
            <a:endParaRPr lang="en-US" altLang="en-US" dirty="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8539B116-783F-46C5-BF72-A385272CF687}"/>
              </a:ext>
            </a:extLst>
          </p:cNvPr>
          <p:cNvSpPr>
            <a:spLocks noGrp="1" noChangeArrowheads="1"/>
          </p:cNvSpPr>
          <p:nvPr>
            <p:ph type="title"/>
          </p:nvPr>
        </p:nvSpPr>
        <p:spPr/>
        <p:txBody>
          <a:bodyPr/>
          <a:lstStyle/>
          <a:p>
            <a:pPr marL="54864" eaLnBrk="1" fontAlgn="auto" hangingPunct="1">
              <a:spcAft>
                <a:spcPts val="0"/>
              </a:spcAft>
              <a:defRPr/>
            </a:pPr>
            <a:r>
              <a:rPr lang="en-US" sz="3200" b="1" cap="none" dirty="0">
                <a:solidFill>
                  <a:schemeClr val="tx2">
                    <a:satMod val="130000"/>
                  </a:schemeClr>
                </a:solidFill>
                <a:latin typeface="Arial" panose="020B0604020202020204" pitchFamily="34" charset="0"/>
                <a:cs typeface="Arial" panose="020B0604020202020204" pitchFamily="34" charset="0"/>
              </a:rPr>
              <a:t>Elected Boards</a:t>
            </a:r>
            <a:br>
              <a:rPr lang="en-US" sz="3200" b="1" cap="none" dirty="0">
                <a:solidFill>
                  <a:schemeClr val="tx2">
                    <a:satMod val="130000"/>
                  </a:schemeClr>
                </a:solidFill>
                <a:latin typeface="Arial" panose="020B0604020202020204" pitchFamily="34" charset="0"/>
                <a:cs typeface="Arial" panose="020B0604020202020204" pitchFamily="34" charset="0"/>
              </a:rPr>
            </a:br>
            <a:r>
              <a:rPr lang="en-US" sz="3200" b="1" cap="none" dirty="0">
                <a:solidFill>
                  <a:schemeClr val="tx2">
                    <a:satMod val="130000"/>
                  </a:schemeClr>
                </a:solidFill>
                <a:latin typeface="Arial" panose="020B0604020202020204" pitchFamily="34" charset="0"/>
                <a:cs typeface="Arial" panose="020B0604020202020204" pitchFamily="34" charset="0"/>
              </a:rPr>
              <a:t>Election Process</a:t>
            </a:r>
            <a:endParaRPr lang="en-US" dirty="0">
              <a:solidFill>
                <a:schemeClr val="tx2">
                  <a:satMod val="130000"/>
                </a:schemeClr>
              </a:solidFill>
              <a:latin typeface="Arial" panose="020B0604020202020204" pitchFamily="34" charset="0"/>
              <a:cs typeface="Arial" panose="020B0604020202020204" pitchFamily="34" charset="0"/>
            </a:endParaRPr>
          </a:p>
        </p:txBody>
      </p:sp>
      <p:sp>
        <p:nvSpPr>
          <p:cNvPr id="74755" name="Rectangle 3">
            <a:extLst>
              <a:ext uri="{FF2B5EF4-FFF2-40B4-BE49-F238E27FC236}">
                <a16:creationId xmlns:a16="http://schemas.microsoft.com/office/drawing/2014/main" id="{909E4AE5-B897-46F3-8CEC-79D8BB752D0E}"/>
              </a:ext>
            </a:extLst>
          </p:cNvPr>
          <p:cNvSpPr>
            <a:spLocks noGrp="1" noChangeArrowheads="1"/>
          </p:cNvSpPr>
          <p:nvPr>
            <p:ph sz="quarter" idx="1"/>
          </p:nvPr>
        </p:nvSpPr>
        <p:spPr>
          <a:xfrm>
            <a:off x="457200" y="1600200"/>
            <a:ext cx="7467600" cy="4873625"/>
          </a:xfrm>
        </p:spPr>
        <p:txBody>
          <a:bodyPr/>
          <a:lstStyle/>
          <a:p>
            <a:pPr eaLnBrk="1" hangingPunct="1"/>
            <a:r>
              <a:rPr lang="en-US" altLang="en-US" dirty="0">
                <a:latin typeface="Arial" panose="020B0604020202020204" pitchFamily="34" charset="0"/>
                <a:cs typeface="Arial" panose="020B0604020202020204" pitchFamily="34" charset="0"/>
              </a:rPr>
              <a:t>The  Clerk’s Office will notify each district and each candidate of their election status </a:t>
            </a:r>
            <a:r>
              <a:rPr lang="en-US" altLang="en-US" i="1" dirty="0">
                <a:latin typeface="Arial" panose="020B0604020202020204" pitchFamily="34" charset="0"/>
                <a:cs typeface="Arial" panose="020B0604020202020204" pitchFamily="34" charset="0"/>
              </a:rPr>
              <a:t> </a:t>
            </a:r>
            <a:r>
              <a:rPr lang="en-US" altLang="en-US" dirty="0">
                <a:latin typeface="Arial" panose="020B0604020202020204" pitchFamily="34" charset="0"/>
                <a:cs typeface="Arial" panose="020B0604020202020204" pitchFamily="34" charset="0"/>
              </a:rPr>
              <a:t>at the close of candidate filing </a:t>
            </a:r>
            <a:r>
              <a:rPr lang="en-US" altLang="en-US" i="1" dirty="0">
                <a:latin typeface="Arial" panose="020B0604020202020204" pitchFamily="34" charset="0"/>
                <a:cs typeface="Arial" panose="020B0604020202020204" pitchFamily="34" charset="0"/>
              </a:rPr>
              <a:t>(August 6th)</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a:extLst>
              <a:ext uri="{FF2B5EF4-FFF2-40B4-BE49-F238E27FC236}">
                <a16:creationId xmlns:a16="http://schemas.microsoft.com/office/drawing/2014/main" id="{0DD1B696-FF74-461B-8FC9-C02C9DB8CFC4}"/>
              </a:ext>
            </a:extLst>
          </p:cNvPr>
          <p:cNvSpPr>
            <a:spLocks noGrp="1" noChangeArrowheads="1"/>
          </p:cNvSpPr>
          <p:nvPr>
            <p:ph type="title"/>
          </p:nvPr>
        </p:nvSpPr>
        <p:spPr/>
        <p:txBody>
          <a:bodyPr/>
          <a:lstStyle/>
          <a:p>
            <a:pPr marL="54864" eaLnBrk="1" fontAlgn="auto" hangingPunct="1">
              <a:spcAft>
                <a:spcPts val="0"/>
              </a:spcAft>
              <a:defRPr/>
            </a:pPr>
            <a:r>
              <a:rPr lang="en-US" sz="3200" b="1" cap="none" dirty="0">
                <a:solidFill>
                  <a:schemeClr val="tx2">
                    <a:satMod val="130000"/>
                  </a:schemeClr>
                </a:solidFill>
                <a:latin typeface="Arial" panose="020B0604020202020204" pitchFamily="34" charset="0"/>
                <a:cs typeface="Arial" panose="020B0604020202020204" pitchFamily="34" charset="0"/>
              </a:rPr>
              <a:t>Elected Boards</a:t>
            </a:r>
            <a:br>
              <a:rPr lang="en-US" sz="3200" b="1" cap="none" dirty="0">
                <a:solidFill>
                  <a:schemeClr val="tx2">
                    <a:satMod val="130000"/>
                  </a:schemeClr>
                </a:solidFill>
                <a:latin typeface="Arial" panose="020B0604020202020204" pitchFamily="34" charset="0"/>
                <a:cs typeface="Arial" panose="020B0604020202020204" pitchFamily="34" charset="0"/>
              </a:rPr>
            </a:br>
            <a:r>
              <a:rPr lang="en-US" sz="3200" b="1" cap="none" dirty="0">
                <a:solidFill>
                  <a:schemeClr val="tx2">
                    <a:satMod val="130000"/>
                  </a:schemeClr>
                </a:solidFill>
                <a:latin typeface="Arial" panose="020B0604020202020204" pitchFamily="34" charset="0"/>
                <a:cs typeface="Arial" panose="020B0604020202020204" pitchFamily="34" charset="0"/>
              </a:rPr>
              <a:t>Election Process</a:t>
            </a:r>
            <a:endParaRPr lang="en-US" dirty="0">
              <a:solidFill>
                <a:schemeClr val="tx2">
                  <a:satMod val="130000"/>
                </a:schemeClr>
              </a:solidFill>
              <a:latin typeface="Arial" panose="020B0604020202020204" pitchFamily="34" charset="0"/>
              <a:cs typeface="Arial" panose="020B0604020202020204" pitchFamily="34" charset="0"/>
            </a:endParaRPr>
          </a:p>
        </p:txBody>
      </p:sp>
      <p:sp>
        <p:nvSpPr>
          <p:cNvPr id="76803" name="Rectangle 3">
            <a:extLst>
              <a:ext uri="{FF2B5EF4-FFF2-40B4-BE49-F238E27FC236}">
                <a16:creationId xmlns:a16="http://schemas.microsoft.com/office/drawing/2014/main" id="{463F89D5-84E3-425C-B43C-432675DD7732}"/>
              </a:ext>
            </a:extLst>
          </p:cNvPr>
          <p:cNvSpPr>
            <a:spLocks noGrp="1" noChangeArrowheads="1"/>
          </p:cNvSpPr>
          <p:nvPr>
            <p:ph sz="quarter" idx="1"/>
          </p:nvPr>
        </p:nvSpPr>
        <p:spPr>
          <a:xfrm>
            <a:off x="457200" y="1600200"/>
            <a:ext cx="7467600" cy="4873625"/>
          </a:xfrm>
        </p:spPr>
        <p:txBody>
          <a:bodyPr/>
          <a:lstStyle/>
          <a:p>
            <a:pPr eaLnBrk="1" hangingPunct="1"/>
            <a:r>
              <a:rPr lang="en-US" altLang="en-US" b="1" dirty="0">
                <a:latin typeface="Arial" panose="020B0604020202020204" pitchFamily="34" charset="0"/>
                <a:cs typeface="Arial" panose="020B0604020202020204" pitchFamily="34" charset="0"/>
              </a:rPr>
              <a:t>Appointments in Lieu of Election </a:t>
            </a:r>
            <a:r>
              <a:rPr lang="en-US" altLang="en-US" dirty="0">
                <a:latin typeface="Arial" panose="020B0604020202020204" pitchFamily="34" charset="0"/>
                <a:cs typeface="Arial" panose="020B0604020202020204" pitchFamily="34" charset="0"/>
              </a:rPr>
              <a:t>will be made on Election Day by the Board of Supervisors. </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2BEFF47A-EAC1-4428-82F2-EB4801DB031D}"/>
              </a:ext>
            </a:extLst>
          </p:cNvPr>
          <p:cNvSpPr>
            <a:spLocks noGrp="1" noChangeArrowheads="1"/>
          </p:cNvSpPr>
          <p:nvPr>
            <p:ph type="title"/>
          </p:nvPr>
        </p:nvSpPr>
        <p:spPr/>
        <p:txBody>
          <a:bodyPr>
            <a:normAutofit/>
          </a:bodyPr>
          <a:lstStyle/>
          <a:p>
            <a:pPr marL="54864" eaLnBrk="1" fontAlgn="auto" hangingPunct="1">
              <a:spcAft>
                <a:spcPts val="0"/>
              </a:spcAft>
              <a:defRPr/>
            </a:pPr>
            <a:r>
              <a:rPr lang="en-US" sz="3200" b="1" cap="none" dirty="0">
                <a:solidFill>
                  <a:schemeClr val="tx2">
                    <a:satMod val="130000"/>
                  </a:schemeClr>
                </a:solidFill>
                <a:latin typeface="Arial" panose="020B0604020202020204" pitchFamily="34" charset="0"/>
                <a:cs typeface="Arial" panose="020B0604020202020204" pitchFamily="34" charset="0"/>
              </a:rPr>
              <a:t>Elected Boards</a:t>
            </a:r>
            <a:br>
              <a:rPr lang="en-US" sz="3200" b="1" cap="none" dirty="0">
                <a:solidFill>
                  <a:schemeClr val="tx2">
                    <a:satMod val="130000"/>
                  </a:schemeClr>
                </a:solidFill>
                <a:latin typeface="Arial" panose="020B0604020202020204" pitchFamily="34" charset="0"/>
                <a:cs typeface="Arial" panose="020B0604020202020204" pitchFamily="34" charset="0"/>
              </a:rPr>
            </a:br>
            <a:r>
              <a:rPr lang="en-US" sz="3200" b="1" cap="none" dirty="0">
                <a:solidFill>
                  <a:schemeClr val="tx2">
                    <a:satMod val="130000"/>
                  </a:schemeClr>
                </a:solidFill>
                <a:latin typeface="Arial" panose="020B0604020202020204" pitchFamily="34" charset="0"/>
                <a:cs typeface="Arial" panose="020B0604020202020204" pitchFamily="34" charset="0"/>
              </a:rPr>
              <a:t>Election Process </a:t>
            </a:r>
            <a:endParaRPr lang="en-US" dirty="0">
              <a:solidFill>
                <a:schemeClr val="tx2">
                  <a:satMod val="130000"/>
                </a:schemeClr>
              </a:solidFill>
              <a:latin typeface="Arial" panose="020B0604020202020204" pitchFamily="34" charset="0"/>
              <a:cs typeface="Arial" panose="020B0604020202020204" pitchFamily="34" charset="0"/>
            </a:endParaRPr>
          </a:p>
        </p:txBody>
      </p:sp>
      <p:sp>
        <p:nvSpPr>
          <p:cNvPr id="78851" name="Rectangle 3">
            <a:extLst>
              <a:ext uri="{FF2B5EF4-FFF2-40B4-BE49-F238E27FC236}">
                <a16:creationId xmlns:a16="http://schemas.microsoft.com/office/drawing/2014/main" id="{954E31C7-DB40-4521-8F19-2B6DD312E85F}"/>
              </a:ext>
            </a:extLst>
          </p:cNvPr>
          <p:cNvSpPr>
            <a:spLocks noGrp="1" noChangeArrowheads="1"/>
          </p:cNvSpPr>
          <p:nvPr>
            <p:ph sz="quarter" idx="1"/>
          </p:nvPr>
        </p:nvSpPr>
        <p:spPr>
          <a:xfrm>
            <a:off x="457200" y="1600200"/>
            <a:ext cx="7467600" cy="4873625"/>
          </a:xfrm>
        </p:spPr>
        <p:txBody>
          <a:bodyPr/>
          <a:lstStyle/>
          <a:p>
            <a:pPr eaLnBrk="1" hangingPunct="1"/>
            <a:r>
              <a:rPr lang="en-US" altLang="en-US" dirty="0">
                <a:latin typeface="Arial" panose="020B0604020202020204" pitchFamily="34" charset="0"/>
                <a:cs typeface="Arial" panose="020B0604020202020204" pitchFamily="34" charset="0"/>
              </a:rPr>
              <a:t>If district goes to election, the ballots are counted and results released after 8pm on Election Day  </a:t>
            </a:r>
          </a:p>
          <a:p>
            <a:pPr eaLnBrk="1" hangingPunct="1"/>
            <a:r>
              <a:rPr lang="en-US" altLang="en-US" dirty="0">
                <a:latin typeface="Arial" panose="020B0604020202020204" pitchFamily="34" charset="0"/>
                <a:cs typeface="Arial" panose="020B0604020202020204" pitchFamily="34" charset="0"/>
              </a:rPr>
              <a:t>Once the results are certified (which can take up to 30 days following the election) the district will receive certified results</a:t>
            </a:r>
          </a:p>
          <a:p>
            <a:pPr eaLnBrk="1" hangingPunct="1"/>
            <a:r>
              <a:rPr lang="en-US" altLang="en-US" dirty="0">
                <a:latin typeface="Arial" panose="020B0604020202020204" pitchFamily="34" charset="0"/>
                <a:cs typeface="Arial" panose="020B0604020202020204" pitchFamily="34" charset="0"/>
              </a:rPr>
              <a:t>Successful candidates will receive a Certificate of Election</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DBDFEF36-1615-44EB-B6A1-685CA6BA5E2B}"/>
              </a:ext>
            </a:extLst>
          </p:cNvPr>
          <p:cNvSpPr>
            <a:spLocks noGrp="1" noChangeArrowheads="1"/>
          </p:cNvSpPr>
          <p:nvPr>
            <p:ph type="title"/>
          </p:nvPr>
        </p:nvSpPr>
        <p:spPr/>
        <p:txBody>
          <a:bodyPr/>
          <a:lstStyle/>
          <a:p>
            <a:pPr marL="54864" eaLnBrk="1" fontAlgn="auto" hangingPunct="1">
              <a:spcAft>
                <a:spcPts val="0"/>
              </a:spcAft>
              <a:defRPr/>
            </a:pPr>
            <a:r>
              <a:rPr lang="en-US" sz="3200" b="1" cap="none" dirty="0">
                <a:solidFill>
                  <a:schemeClr val="tx2">
                    <a:satMod val="130000"/>
                  </a:schemeClr>
                </a:solidFill>
                <a:latin typeface="Arial" panose="020B0604020202020204" pitchFamily="34" charset="0"/>
                <a:cs typeface="Arial" panose="020B0604020202020204" pitchFamily="34" charset="0"/>
              </a:rPr>
              <a:t>Elected Boards</a:t>
            </a:r>
            <a:br>
              <a:rPr lang="en-US" sz="3200" b="1" cap="none" dirty="0">
                <a:solidFill>
                  <a:schemeClr val="tx2">
                    <a:satMod val="130000"/>
                  </a:schemeClr>
                </a:solidFill>
                <a:latin typeface="Arial" panose="020B0604020202020204" pitchFamily="34" charset="0"/>
                <a:cs typeface="Arial" panose="020B0604020202020204" pitchFamily="34" charset="0"/>
              </a:rPr>
            </a:br>
            <a:r>
              <a:rPr lang="en-US" sz="3200" b="1" cap="none" dirty="0">
                <a:solidFill>
                  <a:schemeClr val="tx2">
                    <a:satMod val="130000"/>
                  </a:schemeClr>
                </a:solidFill>
                <a:latin typeface="Arial" panose="020B0604020202020204" pitchFamily="34" charset="0"/>
                <a:cs typeface="Arial" panose="020B0604020202020204" pitchFamily="34" charset="0"/>
              </a:rPr>
              <a:t>Election Process</a:t>
            </a:r>
            <a:endParaRPr lang="en-US" dirty="0">
              <a:solidFill>
                <a:schemeClr val="tx2">
                  <a:satMod val="130000"/>
                </a:schemeClr>
              </a:solidFill>
              <a:latin typeface="Arial" panose="020B0604020202020204" pitchFamily="34" charset="0"/>
              <a:cs typeface="Arial" panose="020B0604020202020204" pitchFamily="34" charset="0"/>
            </a:endParaRPr>
          </a:p>
        </p:txBody>
      </p:sp>
      <p:sp>
        <p:nvSpPr>
          <p:cNvPr id="80899" name="Rectangle 3">
            <a:extLst>
              <a:ext uri="{FF2B5EF4-FFF2-40B4-BE49-F238E27FC236}">
                <a16:creationId xmlns:a16="http://schemas.microsoft.com/office/drawing/2014/main" id="{A7F20385-5531-42EF-AE55-408EBB9DB934}"/>
              </a:ext>
            </a:extLst>
          </p:cNvPr>
          <p:cNvSpPr>
            <a:spLocks noGrp="1" noChangeArrowheads="1"/>
          </p:cNvSpPr>
          <p:nvPr>
            <p:ph sz="quarter" idx="1"/>
          </p:nvPr>
        </p:nvSpPr>
        <p:spPr>
          <a:xfrm>
            <a:off x="457200" y="1600200"/>
            <a:ext cx="7467600" cy="4873625"/>
          </a:xfrm>
        </p:spPr>
        <p:txBody>
          <a:bodyPr/>
          <a:lstStyle/>
          <a:p>
            <a:pPr eaLnBrk="1" hangingPunct="1"/>
            <a:r>
              <a:rPr lang="en-US" altLang="en-US" dirty="0">
                <a:latin typeface="Arial" panose="020B0604020202020204" pitchFamily="34" charset="0"/>
                <a:cs typeface="Arial" panose="020B0604020202020204" pitchFamily="34" charset="0"/>
              </a:rPr>
              <a:t>Directors take office the first Friday in December at 12 noon </a:t>
            </a:r>
            <a:r>
              <a:rPr lang="en-US" altLang="en-US" i="1" dirty="0">
                <a:latin typeface="Arial" panose="020B0604020202020204" pitchFamily="34" charset="0"/>
                <a:cs typeface="Arial" panose="020B0604020202020204" pitchFamily="34" charset="0"/>
              </a:rPr>
              <a:t>(December 3, 2021)</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83377C82-6446-4638-8DC6-DAB55E6FB891}"/>
              </a:ext>
            </a:extLst>
          </p:cNvPr>
          <p:cNvSpPr>
            <a:spLocks noGrp="1" noChangeArrowheads="1"/>
          </p:cNvSpPr>
          <p:nvPr>
            <p:ph type="title"/>
          </p:nvPr>
        </p:nvSpPr>
        <p:spPr/>
        <p:txBody>
          <a:bodyPr/>
          <a:lstStyle/>
          <a:p>
            <a:pPr marL="54864" eaLnBrk="1" fontAlgn="auto" hangingPunct="1">
              <a:spcAft>
                <a:spcPts val="0"/>
              </a:spcAft>
              <a:defRPr/>
            </a:pPr>
            <a:r>
              <a:rPr lang="en-US" sz="3200" b="1" cap="none" dirty="0">
                <a:solidFill>
                  <a:schemeClr val="tx2">
                    <a:satMod val="130000"/>
                  </a:schemeClr>
                </a:solidFill>
                <a:latin typeface="Arial" panose="020B0604020202020204" pitchFamily="34" charset="0"/>
                <a:cs typeface="Arial" panose="020B0604020202020204" pitchFamily="34" charset="0"/>
              </a:rPr>
              <a:t>Elected Boards</a:t>
            </a:r>
            <a:br>
              <a:rPr lang="en-US" sz="3200" b="1" cap="none" dirty="0">
                <a:solidFill>
                  <a:schemeClr val="tx2">
                    <a:satMod val="130000"/>
                  </a:schemeClr>
                </a:solidFill>
                <a:latin typeface="Arial" panose="020B0604020202020204" pitchFamily="34" charset="0"/>
                <a:cs typeface="Arial" panose="020B0604020202020204" pitchFamily="34" charset="0"/>
              </a:rPr>
            </a:br>
            <a:r>
              <a:rPr lang="en-US" sz="3200" b="1" cap="none" dirty="0">
                <a:solidFill>
                  <a:schemeClr val="tx2">
                    <a:satMod val="130000"/>
                  </a:schemeClr>
                </a:solidFill>
                <a:latin typeface="Arial" panose="020B0604020202020204" pitchFamily="34" charset="0"/>
                <a:cs typeface="Arial" panose="020B0604020202020204" pitchFamily="34" charset="0"/>
              </a:rPr>
              <a:t>Election Process</a:t>
            </a:r>
            <a:endParaRPr lang="en-US" dirty="0">
              <a:solidFill>
                <a:schemeClr val="tx2">
                  <a:satMod val="130000"/>
                </a:schemeClr>
              </a:solidFill>
              <a:latin typeface="Arial" panose="020B0604020202020204" pitchFamily="34" charset="0"/>
              <a:cs typeface="Arial" panose="020B0604020202020204" pitchFamily="34" charset="0"/>
            </a:endParaRPr>
          </a:p>
        </p:txBody>
      </p:sp>
      <p:sp>
        <p:nvSpPr>
          <p:cNvPr id="82947" name="Rectangle 3">
            <a:extLst>
              <a:ext uri="{FF2B5EF4-FFF2-40B4-BE49-F238E27FC236}">
                <a16:creationId xmlns:a16="http://schemas.microsoft.com/office/drawing/2014/main" id="{27C4611A-DCF6-4A10-A1CE-D1830A496571}"/>
              </a:ext>
            </a:extLst>
          </p:cNvPr>
          <p:cNvSpPr>
            <a:spLocks noGrp="1" noChangeArrowheads="1"/>
          </p:cNvSpPr>
          <p:nvPr>
            <p:ph sz="quarter" idx="1"/>
          </p:nvPr>
        </p:nvSpPr>
        <p:spPr>
          <a:xfrm>
            <a:off x="457200" y="1600200"/>
            <a:ext cx="7467600" cy="4873625"/>
          </a:xfrm>
        </p:spPr>
        <p:txBody>
          <a:bodyPr/>
          <a:lstStyle/>
          <a:p>
            <a:pPr eaLnBrk="1" hangingPunct="1"/>
            <a:r>
              <a:rPr lang="en-US" altLang="en-US" dirty="0">
                <a:latin typeface="Arial" panose="020B0604020202020204" pitchFamily="34" charset="0"/>
                <a:cs typeface="Arial" panose="020B0604020202020204" pitchFamily="34" charset="0"/>
              </a:rPr>
              <a:t>Districts will be billed for election-related expenses approximately 6 weeks after the election</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C259B6C6-2C52-4470-A0DE-81BF66D1DCE9}"/>
              </a:ext>
            </a:extLst>
          </p:cNvPr>
          <p:cNvSpPr>
            <a:spLocks noGrp="1" noChangeArrowheads="1"/>
          </p:cNvSpPr>
          <p:nvPr>
            <p:ph type="title" idx="4294967295"/>
          </p:nvPr>
        </p:nvSpPr>
        <p:spPr>
          <a:xfrm>
            <a:off x="457200" y="381000"/>
            <a:ext cx="7618413" cy="838200"/>
          </a:xfrm>
        </p:spPr>
        <p:txBody>
          <a:bodyPr>
            <a:noAutofit/>
          </a:bodyPr>
          <a:lstStyle/>
          <a:p>
            <a:pPr eaLnBrk="1" fontAlgn="auto" hangingPunct="1">
              <a:spcAft>
                <a:spcPts val="0"/>
              </a:spcAft>
              <a:defRPr/>
            </a:pPr>
            <a:r>
              <a:rPr lang="en-US" sz="3200" b="1" cap="none" dirty="0">
                <a:solidFill>
                  <a:schemeClr val="tx2">
                    <a:satMod val="130000"/>
                  </a:schemeClr>
                </a:solidFill>
                <a:latin typeface="Arial" panose="020B0604020202020204" pitchFamily="34" charset="0"/>
                <a:cs typeface="Arial" panose="020B0604020202020204" pitchFamily="34" charset="0"/>
              </a:rPr>
              <a:t>Elected Boards</a:t>
            </a:r>
            <a:br>
              <a:rPr lang="en-US" sz="3200" b="1" cap="none" dirty="0">
                <a:solidFill>
                  <a:schemeClr val="tx2">
                    <a:satMod val="130000"/>
                  </a:schemeClr>
                </a:solidFill>
                <a:latin typeface="Arial" panose="020B0604020202020204" pitchFamily="34" charset="0"/>
                <a:cs typeface="Arial" panose="020B0604020202020204" pitchFamily="34" charset="0"/>
              </a:rPr>
            </a:br>
            <a:r>
              <a:rPr lang="en-US" sz="3200" b="1" cap="none" dirty="0">
                <a:solidFill>
                  <a:schemeClr val="tx2">
                    <a:satMod val="130000"/>
                  </a:schemeClr>
                </a:solidFill>
                <a:latin typeface="Arial" panose="020B0604020202020204" pitchFamily="34" charset="0"/>
                <a:cs typeface="Arial" panose="020B0604020202020204" pitchFamily="34" charset="0"/>
              </a:rPr>
              <a:t>Election Process</a:t>
            </a:r>
            <a:endParaRPr lang="en-US" dirty="0">
              <a:solidFill>
                <a:schemeClr val="tx2">
                  <a:satMod val="130000"/>
                </a:schemeClr>
              </a:solidFill>
              <a:latin typeface="Arial" panose="020B0604020202020204" pitchFamily="34" charset="0"/>
              <a:cs typeface="Arial" panose="020B0604020202020204" pitchFamily="34" charset="0"/>
            </a:endParaRPr>
          </a:p>
        </p:txBody>
      </p:sp>
      <p:sp>
        <p:nvSpPr>
          <p:cNvPr id="84995" name="Rectangle 3">
            <a:extLst>
              <a:ext uri="{FF2B5EF4-FFF2-40B4-BE49-F238E27FC236}">
                <a16:creationId xmlns:a16="http://schemas.microsoft.com/office/drawing/2014/main" id="{3CA8212D-0910-45E5-8965-920EF4096FEF}"/>
              </a:ext>
            </a:extLst>
          </p:cNvPr>
          <p:cNvSpPr>
            <a:spLocks noGrp="1" noChangeArrowheads="1"/>
          </p:cNvSpPr>
          <p:nvPr>
            <p:ph type="body" sz="half" idx="4294967295"/>
          </p:nvPr>
        </p:nvSpPr>
        <p:spPr>
          <a:xfrm>
            <a:off x="685800" y="1371600"/>
            <a:ext cx="7924800" cy="4948238"/>
          </a:xfrm>
        </p:spPr>
        <p:txBody>
          <a:bodyPr/>
          <a:lstStyle/>
          <a:p>
            <a:pPr eaLnBrk="1" hangingPunct="1">
              <a:spcBef>
                <a:spcPct val="0"/>
              </a:spcBef>
            </a:pPr>
            <a:r>
              <a:rPr lang="en-US" altLang="en-US" dirty="0">
                <a:latin typeface="Arial" panose="020B0604020202020204" pitchFamily="34" charset="0"/>
                <a:cs typeface="Arial" panose="020B0604020202020204" pitchFamily="34" charset="0"/>
              </a:rPr>
              <a:t>Questions?</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a:extLst>
              <a:ext uri="{FF2B5EF4-FFF2-40B4-BE49-F238E27FC236}">
                <a16:creationId xmlns:a16="http://schemas.microsoft.com/office/drawing/2014/main" id="{AD187DD4-CF84-4A21-BFE7-73F1A46D9982}"/>
              </a:ext>
            </a:extLst>
          </p:cNvPr>
          <p:cNvSpPr>
            <a:spLocks noGrp="1" noChangeArrowheads="1"/>
          </p:cNvSpPr>
          <p:nvPr>
            <p:ph type="title"/>
          </p:nvPr>
        </p:nvSpPr>
        <p:spPr/>
        <p:txBody>
          <a:bodyPr>
            <a:normAutofit fontScale="90000"/>
          </a:bodyPr>
          <a:lstStyle/>
          <a:p>
            <a:pPr marL="54864" eaLnBrk="1" fontAlgn="auto" hangingPunct="1">
              <a:spcAft>
                <a:spcPts val="0"/>
              </a:spcAft>
              <a:defRPr/>
            </a:pPr>
            <a:r>
              <a:rPr lang="en-US" sz="3200" b="1" cap="none" dirty="0">
                <a:solidFill>
                  <a:schemeClr val="tx2">
                    <a:satMod val="130000"/>
                  </a:schemeClr>
                </a:solidFill>
                <a:latin typeface="Arial" panose="020B0604020202020204" pitchFamily="34" charset="0"/>
                <a:cs typeface="Arial" panose="020B0604020202020204" pitchFamily="34" charset="0"/>
              </a:rPr>
              <a:t>Elected Boards</a:t>
            </a:r>
            <a:br>
              <a:rPr lang="en-US" sz="3200" b="1" cap="none" dirty="0">
                <a:solidFill>
                  <a:schemeClr val="tx2">
                    <a:satMod val="130000"/>
                  </a:schemeClr>
                </a:solidFill>
                <a:latin typeface="Arial" panose="020B0604020202020204" pitchFamily="34" charset="0"/>
                <a:cs typeface="Arial" panose="020B0604020202020204" pitchFamily="34" charset="0"/>
              </a:rPr>
            </a:br>
            <a:r>
              <a:rPr lang="en-US" sz="3200" b="1" cap="none" dirty="0">
                <a:solidFill>
                  <a:schemeClr val="tx2">
                    <a:satMod val="130000"/>
                  </a:schemeClr>
                </a:solidFill>
                <a:latin typeface="Arial" panose="020B0604020202020204" pitchFamily="34" charset="0"/>
                <a:cs typeface="Arial" panose="020B0604020202020204" pitchFamily="34" charset="0"/>
              </a:rPr>
              <a:t>Resignations/Unscheduled Vacancies</a:t>
            </a:r>
          </a:p>
        </p:txBody>
      </p:sp>
      <p:sp>
        <p:nvSpPr>
          <p:cNvPr id="87043" name="Rectangle 3">
            <a:extLst>
              <a:ext uri="{FF2B5EF4-FFF2-40B4-BE49-F238E27FC236}">
                <a16:creationId xmlns:a16="http://schemas.microsoft.com/office/drawing/2014/main" id="{A5B51A78-9661-4350-B1F0-08403BDF3CF4}"/>
              </a:ext>
            </a:extLst>
          </p:cNvPr>
          <p:cNvSpPr>
            <a:spLocks noGrp="1" noChangeArrowheads="1"/>
          </p:cNvSpPr>
          <p:nvPr>
            <p:ph sz="quarter" idx="1"/>
          </p:nvPr>
        </p:nvSpPr>
        <p:spPr>
          <a:xfrm>
            <a:off x="457200" y="1600200"/>
            <a:ext cx="7467600" cy="4873625"/>
          </a:xfrm>
        </p:spPr>
        <p:txBody>
          <a:bodyPr/>
          <a:lstStyle/>
          <a:p>
            <a:pPr eaLnBrk="1" hangingPunct="1"/>
            <a:r>
              <a:rPr lang="en-US" altLang="en-US" dirty="0">
                <a:latin typeface="Arial" panose="020B0604020202020204" pitchFamily="34" charset="0"/>
                <a:cs typeface="Arial" panose="020B0604020202020204" pitchFamily="34" charset="0"/>
              </a:rPr>
              <a:t>Government Code Section 1770 et </a:t>
            </a:r>
            <a:r>
              <a:rPr lang="en-US" altLang="en-US" dirty="0" err="1">
                <a:latin typeface="Arial" panose="020B0604020202020204" pitchFamily="34" charset="0"/>
                <a:cs typeface="Arial" panose="020B0604020202020204" pitchFamily="34" charset="0"/>
              </a:rPr>
              <a:t>seq</a:t>
            </a:r>
            <a:r>
              <a:rPr lang="en-US" altLang="en-US" dirty="0">
                <a:latin typeface="Arial" panose="020B0604020202020204" pitchFamily="34" charset="0"/>
                <a:cs typeface="Arial" panose="020B0604020202020204" pitchFamily="34" charset="0"/>
              </a:rPr>
              <a:t> defines  “vacancy” – </a:t>
            </a:r>
            <a:r>
              <a:rPr lang="en-US" altLang="en-US" i="1" dirty="0">
                <a:latin typeface="Arial" panose="020B0604020202020204" pitchFamily="34" charset="0"/>
                <a:cs typeface="Arial" panose="020B0604020202020204" pitchFamily="34" charset="0"/>
              </a:rPr>
              <a:t>copy  included in the booklet</a:t>
            </a:r>
          </a:p>
          <a:p>
            <a:pPr eaLnBrk="1" hangingPunct="1">
              <a:buFont typeface="Wingdings" panose="05000000000000000000" pitchFamily="2" charset="2"/>
              <a:buNone/>
            </a:pPr>
            <a:endParaRPr lang="en-US" altLang="en-US" dirty="0">
              <a:latin typeface="Arial" panose="020B0604020202020204" pitchFamily="34" charset="0"/>
              <a:cs typeface="Arial" panose="020B0604020202020204" pitchFamily="34" charset="0"/>
            </a:endParaRPr>
          </a:p>
          <a:p>
            <a:pPr eaLnBrk="1" hangingPunct="1">
              <a:buFont typeface="Wingdings" panose="05000000000000000000" pitchFamily="2" charset="2"/>
              <a:buNone/>
            </a:pPr>
            <a:r>
              <a:rPr lang="en-US" altLang="en-US" dirty="0">
                <a:latin typeface="Arial" panose="020B0604020202020204" pitchFamily="34" charset="0"/>
                <a:cs typeface="Arial" panose="020B0604020202020204" pitchFamily="34" charset="0"/>
              </a:rPr>
              <a:t>	Notify the Clerk’s Office immediately if you have a resignation or unscheduled vacancy, as there are specific time frames that have to be adhered to in filling the position  </a:t>
            </a:r>
          </a:p>
          <a:p>
            <a:pPr eaLnBrk="1" hangingPunct="1">
              <a:buFont typeface="Wingdings" panose="05000000000000000000" pitchFamily="2" charset="2"/>
              <a:buNone/>
            </a:pPr>
            <a:endParaRPr lang="en-US" altLang="en-US" dirty="0">
              <a:latin typeface="Arial" panose="020B0604020202020204" pitchFamily="34" charset="0"/>
              <a:cs typeface="Arial" panose="020B0604020202020204" pitchFamily="34" charset="0"/>
            </a:endParaRPr>
          </a:p>
          <a:p>
            <a:pPr eaLnBrk="1" hangingPunct="1"/>
            <a:r>
              <a:rPr lang="en-US" altLang="en-US" dirty="0">
                <a:latin typeface="Arial" panose="020B0604020202020204" pitchFamily="34" charset="0"/>
                <a:cs typeface="Arial" panose="020B0604020202020204" pitchFamily="34" charset="0"/>
              </a:rPr>
              <a:t>If vacancy is due to a resignation, the resignation must be in writing; please send a copy of the resignation to the County Clerk’s Office</a:t>
            </a:r>
          </a:p>
          <a:p>
            <a:pPr eaLnBrk="1" hangingPunct="1"/>
            <a:endParaRPr lang="en-US" altLang="en-US" dirty="0"/>
          </a:p>
          <a:p>
            <a:pPr eaLnBrk="1" hangingPunct="1"/>
            <a:endParaRPr lang="en-US" alt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a:extLst>
              <a:ext uri="{FF2B5EF4-FFF2-40B4-BE49-F238E27FC236}">
                <a16:creationId xmlns:a16="http://schemas.microsoft.com/office/drawing/2014/main" id="{AFC8E8A5-DD43-426D-83C4-2E77A3BE49A6}"/>
              </a:ext>
            </a:extLst>
          </p:cNvPr>
          <p:cNvSpPr>
            <a:spLocks noGrp="1" noChangeArrowheads="1"/>
          </p:cNvSpPr>
          <p:nvPr>
            <p:ph type="title"/>
          </p:nvPr>
        </p:nvSpPr>
        <p:spPr/>
        <p:txBody>
          <a:bodyPr>
            <a:normAutofit/>
          </a:bodyPr>
          <a:lstStyle/>
          <a:p>
            <a:pPr marL="54864" eaLnBrk="1" fontAlgn="auto" hangingPunct="1">
              <a:spcAft>
                <a:spcPts val="0"/>
              </a:spcAft>
              <a:defRPr/>
            </a:pPr>
            <a:r>
              <a:rPr lang="en-US" sz="2800" b="1" cap="none" dirty="0">
                <a:solidFill>
                  <a:schemeClr val="tx2">
                    <a:satMod val="130000"/>
                  </a:schemeClr>
                </a:solidFill>
                <a:latin typeface="Arial" panose="020B0604020202020204" pitchFamily="34" charset="0"/>
                <a:cs typeface="Arial" panose="020B0604020202020204" pitchFamily="34" charset="0"/>
              </a:rPr>
              <a:t>Elected Boards</a:t>
            </a:r>
            <a:br>
              <a:rPr lang="en-US" sz="2800" b="1" cap="none" dirty="0">
                <a:solidFill>
                  <a:schemeClr val="tx2">
                    <a:satMod val="130000"/>
                  </a:schemeClr>
                </a:solidFill>
                <a:latin typeface="Arial" panose="020B0604020202020204" pitchFamily="34" charset="0"/>
                <a:cs typeface="Arial" panose="020B0604020202020204" pitchFamily="34" charset="0"/>
              </a:rPr>
            </a:br>
            <a:r>
              <a:rPr lang="en-US" sz="2800" b="1" cap="none" dirty="0">
                <a:solidFill>
                  <a:schemeClr val="tx2">
                    <a:satMod val="130000"/>
                  </a:schemeClr>
                </a:solidFill>
                <a:latin typeface="Arial" panose="020B0604020202020204" pitchFamily="34" charset="0"/>
                <a:cs typeface="Arial" panose="020B0604020202020204" pitchFamily="34" charset="0"/>
              </a:rPr>
              <a:t>Resignations/Unscheduled Vacancies</a:t>
            </a:r>
            <a:endParaRPr lang="en-US" dirty="0">
              <a:solidFill>
                <a:schemeClr val="tx2">
                  <a:satMod val="130000"/>
                </a:schemeClr>
              </a:solidFill>
              <a:latin typeface="Arial" panose="020B0604020202020204" pitchFamily="34" charset="0"/>
              <a:cs typeface="Arial" panose="020B0604020202020204" pitchFamily="34" charset="0"/>
            </a:endParaRPr>
          </a:p>
        </p:txBody>
      </p:sp>
      <p:sp>
        <p:nvSpPr>
          <p:cNvPr id="89091" name="Rectangle 3">
            <a:extLst>
              <a:ext uri="{FF2B5EF4-FFF2-40B4-BE49-F238E27FC236}">
                <a16:creationId xmlns:a16="http://schemas.microsoft.com/office/drawing/2014/main" id="{CF70E4F8-3861-4083-8D59-7AB56952ACED}"/>
              </a:ext>
            </a:extLst>
          </p:cNvPr>
          <p:cNvSpPr>
            <a:spLocks noGrp="1" noChangeArrowheads="1"/>
          </p:cNvSpPr>
          <p:nvPr>
            <p:ph sz="quarter" idx="1"/>
          </p:nvPr>
        </p:nvSpPr>
        <p:spPr>
          <a:xfrm>
            <a:off x="457200" y="1600200"/>
            <a:ext cx="7467600" cy="4873625"/>
          </a:xfrm>
        </p:spPr>
        <p:txBody>
          <a:bodyPr/>
          <a:lstStyle/>
          <a:p>
            <a:pPr eaLnBrk="1" hangingPunct="1"/>
            <a:r>
              <a:rPr lang="en-US" altLang="en-US" dirty="0">
                <a:latin typeface="Arial" panose="020B0604020202020204" pitchFamily="34" charset="0"/>
                <a:cs typeface="Arial" panose="020B0604020202020204" pitchFamily="34" charset="0"/>
              </a:rPr>
              <a:t>Government Code Sec. 1780 outlines procedures for filling unscheduled vacancies – </a:t>
            </a:r>
            <a:r>
              <a:rPr lang="en-US" altLang="en-US" b="1" dirty="0">
                <a:latin typeface="Arial" panose="020B0604020202020204" pitchFamily="34" charset="0"/>
                <a:cs typeface="Arial" panose="020B0604020202020204" pitchFamily="34" charset="0"/>
              </a:rPr>
              <a:t>copy provided in the booklet</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a:extLst>
              <a:ext uri="{FF2B5EF4-FFF2-40B4-BE49-F238E27FC236}">
                <a16:creationId xmlns:a16="http://schemas.microsoft.com/office/drawing/2014/main" id="{406752D1-441E-4A35-BD38-F41EC6FFA042}"/>
              </a:ext>
            </a:extLst>
          </p:cNvPr>
          <p:cNvSpPr>
            <a:spLocks noGrp="1" noChangeArrowheads="1"/>
          </p:cNvSpPr>
          <p:nvPr>
            <p:ph type="title"/>
          </p:nvPr>
        </p:nvSpPr>
        <p:spPr/>
        <p:txBody>
          <a:bodyPr>
            <a:normAutofit/>
          </a:bodyPr>
          <a:lstStyle/>
          <a:p>
            <a:pPr marL="54864" eaLnBrk="1" fontAlgn="auto" hangingPunct="1">
              <a:spcAft>
                <a:spcPts val="0"/>
              </a:spcAft>
              <a:defRPr/>
            </a:pPr>
            <a:r>
              <a:rPr lang="en-US" sz="2800" b="1" cap="none" dirty="0">
                <a:solidFill>
                  <a:schemeClr val="tx2">
                    <a:satMod val="130000"/>
                  </a:schemeClr>
                </a:solidFill>
                <a:latin typeface="Arial" panose="020B0604020202020204" pitchFamily="34" charset="0"/>
                <a:cs typeface="Arial" panose="020B0604020202020204" pitchFamily="34" charset="0"/>
              </a:rPr>
              <a:t>Elected Boards</a:t>
            </a:r>
            <a:br>
              <a:rPr lang="en-US" sz="2800" b="1" cap="none" dirty="0">
                <a:solidFill>
                  <a:schemeClr val="tx2">
                    <a:satMod val="130000"/>
                  </a:schemeClr>
                </a:solidFill>
                <a:latin typeface="Arial" panose="020B0604020202020204" pitchFamily="34" charset="0"/>
                <a:cs typeface="Arial" panose="020B0604020202020204" pitchFamily="34" charset="0"/>
              </a:rPr>
            </a:br>
            <a:r>
              <a:rPr lang="en-US" sz="2800" b="1" cap="none" dirty="0">
                <a:solidFill>
                  <a:schemeClr val="tx2">
                    <a:satMod val="130000"/>
                  </a:schemeClr>
                </a:solidFill>
                <a:latin typeface="Arial" panose="020B0604020202020204" pitchFamily="34" charset="0"/>
                <a:cs typeface="Arial" panose="020B0604020202020204" pitchFamily="34" charset="0"/>
              </a:rPr>
              <a:t>Resignations/Unscheduled Vacancies</a:t>
            </a:r>
            <a:endParaRPr lang="en-US" dirty="0">
              <a:solidFill>
                <a:schemeClr val="tx2">
                  <a:satMod val="130000"/>
                </a:schemeClr>
              </a:solidFill>
              <a:latin typeface="Arial" panose="020B0604020202020204" pitchFamily="34" charset="0"/>
              <a:cs typeface="Arial" panose="020B0604020202020204" pitchFamily="34" charset="0"/>
            </a:endParaRPr>
          </a:p>
        </p:txBody>
      </p:sp>
      <p:sp>
        <p:nvSpPr>
          <p:cNvPr id="91139" name="Rectangle 3">
            <a:extLst>
              <a:ext uri="{FF2B5EF4-FFF2-40B4-BE49-F238E27FC236}">
                <a16:creationId xmlns:a16="http://schemas.microsoft.com/office/drawing/2014/main" id="{DD5386E3-7A2B-4617-8527-7E8E75808579}"/>
              </a:ext>
            </a:extLst>
          </p:cNvPr>
          <p:cNvSpPr>
            <a:spLocks noGrp="1" noChangeArrowheads="1"/>
          </p:cNvSpPr>
          <p:nvPr>
            <p:ph sz="quarter" idx="1"/>
          </p:nvPr>
        </p:nvSpPr>
        <p:spPr>
          <a:xfrm>
            <a:off x="457200" y="1600200"/>
            <a:ext cx="7467600" cy="4873625"/>
          </a:xfrm>
        </p:spPr>
        <p:txBody>
          <a:bodyPr/>
          <a:lstStyle/>
          <a:p>
            <a:pPr eaLnBrk="1" hangingPunct="1"/>
            <a:r>
              <a:rPr lang="en-US" altLang="en-US" dirty="0">
                <a:latin typeface="Arial" panose="020B0604020202020204" pitchFamily="34" charset="0"/>
                <a:cs typeface="Arial" panose="020B0604020202020204" pitchFamily="34" charset="0"/>
              </a:rPr>
              <a:t>Options to fill unscheduled vacancy include:</a:t>
            </a:r>
          </a:p>
          <a:p>
            <a:pPr eaLnBrk="1" hangingPunct="1">
              <a:buFont typeface="Wingdings" panose="05000000000000000000" pitchFamily="2" charset="2"/>
              <a:buNone/>
            </a:pPr>
            <a:endParaRPr lang="en-US" altLang="en-US" dirty="0">
              <a:latin typeface="Arial" panose="020B0604020202020204" pitchFamily="34" charset="0"/>
              <a:cs typeface="Arial" panose="020B0604020202020204" pitchFamily="34" charset="0"/>
            </a:endParaRPr>
          </a:p>
          <a:p>
            <a:pPr eaLnBrk="1" hangingPunct="1">
              <a:buFont typeface="Wingdings" panose="05000000000000000000" pitchFamily="2" charset="2"/>
              <a:buNone/>
            </a:pPr>
            <a:r>
              <a:rPr lang="en-US" altLang="en-US" dirty="0">
                <a:latin typeface="Arial" panose="020B0604020202020204" pitchFamily="34" charset="0"/>
                <a:cs typeface="Arial" panose="020B0604020202020204" pitchFamily="34" charset="0"/>
              </a:rPr>
              <a:t>	1.  Call a special election</a:t>
            </a:r>
          </a:p>
          <a:p>
            <a:pPr eaLnBrk="1" hangingPunct="1">
              <a:buFont typeface="Wingdings" panose="05000000000000000000" pitchFamily="2" charset="2"/>
              <a:buNone/>
            </a:pPr>
            <a:r>
              <a:rPr lang="en-US" altLang="en-US" dirty="0">
                <a:latin typeface="Arial" panose="020B0604020202020204" pitchFamily="34" charset="0"/>
                <a:cs typeface="Arial" panose="020B0604020202020204" pitchFamily="34" charset="0"/>
              </a:rPr>
              <a:t>	 2. Make the appointment within 60 days of the   vacancy</a:t>
            </a:r>
          </a:p>
          <a:p>
            <a:pPr eaLnBrk="1" hangingPunct="1">
              <a:buFont typeface="Wingdings" panose="05000000000000000000" pitchFamily="2" charset="2"/>
              <a:buNone/>
            </a:pPr>
            <a:r>
              <a:rPr lang="en-US" altLang="en-US" dirty="0">
                <a:latin typeface="Arial" panose="020B0604020202020204" pitchFamily="34" charset="0"/>
                <a:cs typeface="Arial" panose="020B0604020202020204" pitchFamily="34" charset="0"/>
              </a:rPr>
              <a:t>    3.  If not filled within 60 days, the Board of Supervisors  can make the an appointment if between 61 – 90 days from the date of vacancy</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EB8A0-736B-4620-9CD0-2286907A26B8}"/>
              </a:ext>
            </a:extLst>
          </p:cNvPr>
          <p:cNvSpPr>
            <a:spLocks noGrp="1"/>
          </p:cNvSpPr>
          <p:nvPr>
            <p:ph type="title"/>
          </p:nvPr>
        </p:nvSpPr>
        <p:spPr/>
        <p:txBody>
          <a:bodyPr>
            <a:normAutofit/>
          </a:bodyPr>
          <a:lstStyle/>
          <a:p>
            <a:pPr marL="54864" eaLnBrk="1" fontAlgn="auto" hangingPunct="1">
              <a:spcAft>
                <a:spcPts val="0"/>
              </a:spcAft>
              <a:defRPr/>
            </a:pPr>
            <a:r>
              <a:rPr lang="en-US" sz="2800" b="1" cap="none" dirty="0">
                <a:solidFill>
                  <a:schemeClr val="tx2">
                    <a:satMod val="130000"/>
                  </a:schemeClr>
                </a:solidFill>
                <a:latin typeface="Arial" panose="020B0604020202020204" pitchFamily="34" charset="0"/>
                <a:cs typeface="Arial" panose="020B0604020202020204" pitchFamily="34" charset="0"/>
              </a:rPr>
              <a:t>Elected Boards</a:t>
            </a:r>
            <a:br>
              <a:rPr lang="en-US" sz="2800" b="1" cap="none" dirty="0">
                <a:solidFill>
                  <a:schemeClr val="tx2">
                    <a:satMod val="130000"/>
                  </a:schemeClr>
                </a:solidFill>
                <a:latin typeface="Arial" panose="020B0604020202020204" pitchFamily="34" charset="0"/>
                <a:cs typeface="Arial" panose="020B0604020202020204" pitchFamily="34" charset="0"/>
              </a:rPr>
            </a:br>
            <a:r>
              <a:rPr lang="en-US" sz="2800" b="1" cap="none" dirty="0">
                <a:solidFill>
                  <a:schemeClr val="tx2">
                    <a:satMod val="130000"/>
                  </a:schemeClr>
                </a:solidFill>
                <a:latin typeface="Arial" panose="020B0604020202020204" pitchFamily="34" charset="0"/>
                <a:cs typeface="Arial" panose="020B0604020202020204" pitchFamily="34" charset="0"/>
              </a:rPr>
              <a:t>Resignations/Unscheduled Vacancies</a:t>
            </a:r>
            <a:endParaRPr lang="en-US" dirty="0">
              <a:solidFill>
                <a:schemeClr val="tx2">
                  <a:tint val="100000"/>
                  <a:shade val="90000"/>
                  <a:satMod val="250000"/>
                  <a:alpha val="100000"/>
                </a:schemeClr>
              </a:solidFill>
              <a:latin typeface="Arial" panose="020B0604020202020204" pitchFamily="34" charset="0"/>
              <a:cs typeface="Arial" panose="020B0604020202020204" pitchFamily="34" charset="0"/>
            </a:endParaRPr>
          </a:p>
        </p:txBody>
      </p:sp>
      <p:sp>
        <p:nvSpPr>
          <p:cNvPr id="93187" name="Content Placeholder 2">
            <a:extLst>
              <a:ext uri="{FF2B5EF4-FFF2-40B4-BE49-F238E27FC236}">
                <a16:creationId xmlns:a16="http://schemas.microsoft.com/office/drawing/2014/main" id="{510E29AD-24B3-4E87-AE59-BB8DEF95AFCE}"/>
              </a:ext>
            </a:extLst>
          </p:cNvPr>
          <p:cNvSpPr>
            <a:spLocks noGrp="1"/>
          </p:cNvSpPr>
          <p:nvPr>
            <p:ph sz="quarter" idx="1"/>
          </p:nvPr>
        </p:nvSpPr>
        <p:spPr>
          <a:xfrm>
            <a:off x="457200" y="1600200"/>
            <a:ext cx="7467600" cy="4873625"/>
          </a:xfrm>
        </p:spPr>
        <p:txBody>
          <a:bodyPr/>
          <a:lstStyle/>
          <a:p>
            <a:pPr eaLnBrk="1" hangingPunct="1"/>
            <a:r>
              <a:rPr lang="en-US" altLang="en-US" dirty="0">
                <a:latin typeface="Arial" panose="020B0604020202020204" pitchFamily="34" charset="0"/>
                <a:cs typeface="Arial" panose="020B0604020202020204" pitchFamily="34" charset="0"/>
              </a:rPr>
              <a:t>No matter what option the district chooses (election or filling the vacancy) it’s critical that your board notify the Clerk’s Office of the unscheduled vacancy ASAP, as there are statutory deadlines that have to be met.  </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a:extLst>
              <a:ext uri="{FF2B5EF4-FFF2-40B4-BE49-F238E27FC236}">
                <a16:creationId xmlns:a16="http://schemas.microsoft.com/office/drawing/2014/main" id="{00B976BA-0A01-47F2-AAF2-D0A949F54B19}"/>
              </a:ext>
            </a:extLst>
          </p:cNvPr>
          <p:cNvSpPr>
            <a:spLocks noGrp="1" noChangeArrowheads="1"/>
          </p:cNvSpPr>
          <p:nvPr>
            <p:ph type="title"/>
          </p:nvPr>
        </p:nvSpPr>
        <p:spPr/>
        <p:txBody>
          <a:bodyPr>
            <a:normAutofit/>
          </a:bodyPr>
          <a:lstStyle/>
          <a:p>
            <a:pPr marL="54864" eaLnBrk="1" fontAlgn="auto" hangingPunct="1">
              <a:spcAft>
                <a:spcPts val="0"/>
              </a:spcAft>
              <a:defRPr/>
            </a:pPr>
            <a:r>
              <a:rPr lang="en-US" sz="3200" b="1" cap="none" dirty="0">
                <a:solidFill>
                  <a:schemeClr val="tx2">
                    <a:satMod val="130000"/>
                  </a:schemeClr>
                </a:solidFill>
                <a:latin typeface="Arial" panose="020B0604020202020204" pitchFamily="34" charset="0"/>
                <a:cs typeface="Arial" panose="020B0604020202020204" pitchFamily="34" charset="0"/>
              </a:rPr>
              <a:t>Statement of Economic Interest – Form 700</a:t>
            </a:r>
          </a:p>
        </p:txBody>
      </p:sp>
      <p:sp>
        <p:nvSpPr>
          <p:cNvPr id="15363" name="Rectangle 3">
            <a:extLst>
              <a:ext uri="{FF2B5EF4-FFF2-40B4-BE49-F238E27FC236}">
                <a16:creationId xmlns:a16="http://schemas.microsoft.com/office/drawing/2014/main" id="{DC6EB285-5ABC-4635-8411-94E199B490F2}"/>
              </a:ext>
            </a:extLst>
          </p:cNvPr>
          <p:cNvSpPr>
            <a:spLocks noGrp="1" noChangeArrowheads="1"/>
          </p:cNvSpPr>
          <p:nvPr>
            <p:ph sz="quarter" idx="1"/>
          </p:nvPr>
        </p:nvSpPr>
        <p:spPr>
          <a:xfrm>
            <a:off x="457200" y="1600200"/>
            <a:ext cx="7467600" cy="4873625"/>
          </a:xfrm>
        </p:spPr>
        <p:txBody>
          <a:bodyPr/>
          <a:lstStyle/>
          <a:p>
            <a:pPr eaLnBrk="1" hangingPunct="1">
              <a:buFont typeface="Wingdings" panose="05000000000000000000" pitchFamily="2" charset="2"/>
              <a:buNone/>
            </a:pPr>
            <a:r>
              <a:rPr lang="en-US" altLang="en-US" dirty="0"/>
              <a:t>    </a:t>
            </a:r>
          </a:p>
        </p:txBody>
      </p:sp>
      <p:pic>
        <p:nvPicPr>
          <p:cNvPr id="15364" name="Picture 5" descr="MCPE02056_0000[1]">
            <a:extLst>
              <a:ext uri="{FF2B5EF4-FFF2-40B4-BE49-F238E27FC236}">
                <a16:creationId xmlns:a16="http://schemas.microsoft.com/office/drawing/2014/main" id="{27CDCCCA-C179-4C22-B60F-5577F219A98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46338" y="1693863"/>
            <a:ext cx="4251325" cy="3468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5" name="Picture 6" descr="Clip Art couple reading paper">
            <a:extLst>
              <a:ext uri="{FF2B5EF4-FFF2-40B4-BE49-F238E27FC236}">
                <a16:creationId xmlns:a16="http://schemas.microsoft.com/office/drawing/2014/main" id="{22BDE508-7F69-40D5-A13F-CC9470458C3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57400" y="1295400"/>
            <a:ext cx="5486400" cy="5059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a:extLst>
              <a:ext uri="{FF2B5EF4-FFF2-40B4-BE49-F238E27FC236}">
                <a16:creationId xmlns:a16="http://schemas.microsoft.com/office/drawing/2014/main" id="{CFD38501-527B-475C-B0C1-BDECF9B52C74}"/>
              </a:ext>
            </a:extLst>
          </p:cNvPr>
          <p:cNvSpPr>
            <a:spLocks noGrp="1" noChangeArrowheads="1"/>
          </p:cNvSpPr>
          <p:nvPr>
            <p:ph type="title"/>
          </p:nvPr>
        </p:nvSpPr>
        <p:spPr/>
        <p:txBody>
          <a:bodyPr>
            <a:normAutofit/>
          </a:bodyPr>
          <a:lstStyle/>
          <a:p>
            <a:pPr marL="54864" eaLnBrk="1" fontAlgn="auto" hangingPunct="1">
              <a:spcAft>
                <a:spcPts val="0"/>
              </a:spcAft>
              <a:defRPr/>
            </a:pPr>
            <a:r>
              <a:rPr lang="en-US" sz="2800" b="1" cap="none" dirty="0">
                <a:solidFill>
                  <a:schemeClr val="tx2">
                    <a:satMod val="130000"/>
                  </a:schemeClr>
                </a:solidFill>
                <a:latin typeface="Arial" panose="020B0604020202020204" pitchFamily="34" charset="0"/>
                <a:cs typeface="Arial" panose="020B0604020202020204" pitchFamily="34" charset="0"/>
              </a:rPr>
              <a:t>Elected Boards</a:t>
            </a:r>
            <a:br>
              <a:rPr lang="en-US" sz="2800" b="1" cap="none" dirty="0">
                <a:solidFill>
                  <a:schemeClr val="tx2">
                    <a:satMod val="130000"/>
                  </a:schemeClr>
                </a:solidFill>
                <a:latin typeface="Arial" panose="020B0604020202020204" pitchFamily="34" charset="0"/>
                <a:cs typeface="Arial" panose="020B0604020202020204" pitchFamily="34" charset="0"/>
              </a:rPr>
            </a:br>
            <a:r>
              <a:rPr lang="en-US" sz="2800" b="1" cap="none" dirty="0">
                <a:solidFill>
                  <a:schemeClr val="tx2">
                    <a:satMod val="130000"/>
                  </a:schemeClr>
                </a:solidFill>
                <a:latin typeface="Arial" panose="020B0604020202020204" pitchFamily="34" charset="0"/>
                <a:cs typeface="Arial" panose="020B0604020202020204" pitchFamily="34" charset="0"/>
              </a:rPr>
              <a:t>Resignations/Unscheduled Vacancies</a:t>
            </a:r>
            <a:endParaRPr lang="en-US" dirty="0">
              <a:solidFill>
                <a:schemeClr val="tx2">
                  <a:satMod val="130000"/>
                </a:schemeClr>
              </a:solidFill>
              <a:latin typeface="Arial" panose="020B0604020202020204" pitchFamily="34" charset="0"/>
              <a:cs typeface="Arial" panose="020B0604020202020204" pitchFamily="34" charset="0"/>
            </a:endParaRPr>
          </a:p>
        </p:txBody>
      </p:sp>
      <p:sp>
        <p:nvSpPr>
          <p:cNvPr id="95235" name="Rectangle 3">
            <a:extLst>
              <a:ext uri="{FF2B5EF4-FFF2-40B4-BE49-F238E27FC236}">
                <a16:creationId xmlns:a16="http://schemas.microsoft.com/office/drawing/2014/main" id="{3640A0CB-3097-40DD-B509-597403428446}"/>
              </a:ext>
            </a:extLst>
          </p:cNvPr>
          <p:cNvSpPr>
            <a:spLocks noGrp="1" noChangeArrowheads="1"/>
          </p:cNvSpPr>
          <p:nvPr>
            <p:ph sz="quarter" idx="1"/>
          </p:nvPr>
        </p:nvSpPr>
        <p:spPr>
          <a:xfrm>
            <a:off x="457200" y="1600200"/>
            <a:ext cx="7467600" cy="4873625"/>
          </a:xfrm>
        </p:spPr>
        <p:txBody>
          <a:bodyPr/>
          <a:lstStyle/>
          <a:p>
            <a:pPr eaLnBrk="1" hangingPunct="1"/>
            <a:r>
              <a:rPr lang="en-US" altLang="en-US" dirty="0">
                <a:latin typeface="Arial" panose="020B0604020202020204" pitchFamily="34" charset="0"/>
                <a:cs typeface="Arial" panose="020B0604020202020204" pitchFamily="34" charset="0"/>
              </a:rPr>
              <a:t>Once notified, the Clerk’s Office will prepare a letter to the district, outlining all deadlines for the appointment </a:t>
            </a:r>
            <a:r>
              <a:rPr lang="en-US" altLang="en-US" i="1" dirty="0">
                <a:latin typeface="Arial" panose="020B0604020202020204" pitchFamily="34" charset="0"/>
                <a:cs typeface="Arial" panose="020B0604020202020204" pitchFamily="34" charset="0"/>
              </a:rPr>
              <a:t>and</a:t>
            </a:r>
            <a:r>
              <a:rPr lang="en-US" altLang="en-US" dirty="0">
                <a:latin typeface="Arial" panose="020B0604020202020204" pitchFamily="34" charset="0"/>
                <a:cs typeface="Arial" panose="020B0604020202020204" pitchFamily="34" charset="0"/>
              </a:rPr>
              <a:t> provide the district with the required documents to complete and post</a:t>
            </a:r>
          </a:p>
          <a:p>
            <a:pPr eaLnBrk="1" hangingPunct="1">
              <a:buFont typeface="Wingdings" panose="05000000000000000000" pitchFamily="2" charset="2"/>
              <a:buNone/>
            </a:pPr>
            <a:endParaRPr lang="en-US" alt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a:extLst>
              <a:ext uri="{FF2B5EF4-FFF2-40B4-BE49-F238E27FC236}">
                <a16:creationId xmlns:a16="http://schemas.microsoft.com/office/drawing/2014/main" id="{54766D66-ACBC-465D-8924-3314B7E3A6F1}"/>
              </a:ext>
            </a:extLst>
          </p:cNvPr>
          <p:cNvSpPr>
            <a:spLocks noGrp="1" noChangeArrowheads="1"/>
          </p:cNvSpPr>
          <p:nvPr>
            <p:ph type="title"/>
          </p:nvPr>
        </p:nvSpPr>
        <p:spPr/>
        <p:txBody>
          <a:bodyPr>
            <a:normAutofit/>
          </a:bodyPr>
          <a:lstStyle/>
          <a:p>
            <a:pPr marL="54864" eaLnBrk="1" fontAlgn="auto" hangingPunct="1">
              <a:spcAft>
                <a:spcPts val="0"/>
              </a:spcAft>
              <a:defRPr/>
            </a:pPr>
            <a:r>
              <a:rPr lang="en-US" sz="2800" b="1" cap="none" dirty="0">
                <a:solidFill>
                  <a:schemeClr val="tx2">
                    <a:satMod val="130000"/>
                  </a:schemeClr>
                </a:solidFill>
                <a:latin typeface="Arial" panose="020B0604020202020204" pitchFamily="34" charset="0"/>
                <a:cs typeface="Arial" panose="020B0604020202020204" pitchFamily="34" charset="0"/>
              </a:rPr>
              <a:t>Elected Boards</a:t>
            </a:r>
            <a:br>
              <a:rPr lang="en-US" sz="2800" b="1" cap="none" dirty="0">
                <a:solidFill>
                  <a:schemeClr val="tx2">
                    <a:satMod val="130000"/>
                  </a:schemeClr>
                </a:solidFill>
                <a:latin typeface="Arial" panose="020B0604020202020204" pitchFamily="34" charset="0"/>
                <a:cs typeface="Arial" panose="020B0604020202020204" pitchFamily="34" charset="0"/>
              </a:rPr>
            </a:br>
            <a:r>
              <a:rPr lang="en-US" sz="2800" b="1" cap="none" dirty="0">
                <a:solidFill>
                  <a:schemeClr val="tx2">
                    <a:satMod val="130000"/>
                  </a:schemeClr>
                </a:solidFill>
                <a:latin typeface="Arial" panose="020B0604020202020204" pitchFamily="34" charset="0"/>
                <a:cs typeface="Arial" panose="020B0604020202020204" pitchFamily="34" charset="0"/>
              </a:rPr>
              <a:t>Resignations/Unscheduled Vacancies</a:t>
            </a:r>
            <a:endParaRPr lang="en-US" dirty="0">
              <a:solidFill>
                <a:schemeClr val="tx2">
                  <a:satMod val="130000"/>
                </a:schemeClr>
              </a:solidFill>
              <a:latin typeface="Arial" panose="020B0604020202020204" pitchFamily="34" charset="0"/>
              <a:cs typeface="Arial" panose="020B0604020202020204" pitchFamily="34" charset="0"/>
            </a:endParaRPr>
          </a:p>
        </p:txBody>
      </p:sp>
      <p:sp>
        <p:nvSpPr>
          <p:cNvPr id="97283" name="Rectangle 3">
            <a:extLst>
              <a:ext uri="{FF2B5EF4-FFF2-40B4-BE49-F238E27FC236}">
                <a16:creationId xmlns:a16="http://schemas.microsoft.com/office/drawing/2014/main" id="{6E96FE36-BA44-48FB-812B-8FB9CAD69F1A}"/>
              </a:ext>
            </a:extLst>
          </p:cNvPr>
          <p:cNvSpPr>
            <a:spLocks noGrp="1" noChangeArrowheads="1"/>
          </p:cNvSpPr>
          <p:nvPr>
            <p:ph sz="quarter" idx="1"/>
          </p:nvPr>
        </p:nvSpPr>
        <p:spPr>
          <a:xfrm>
            <a:off x="457200" y="1600200"/>
            <a:ext cx="7467600" cy="4873625"/>
          </a:xfrm>
        </p:spPr>
        <p:txBody>
          <a:bodyPr/>
          <a:lstStyle/>
          <a:p>
            <a:pPr eaLnBrk="1" hangingPunct="1"/>
            <a:r>
              <a:rPr lang="en-US" altLang="en-US" dirty="0">
                <a:latin typeface="Arial" panose="020B0604020202020204" pitchFamily="34" charset="0"/>
                <a:cs typeface="Arial" panose="020B0604020202020204" pitchFamily="34" charset="0"/>
              </a:rPr>
              <a:t>The Clerk’s Office will ask the District Secretary to post in three locations within the district, the </a:t>
            </a:r>
            <a:r>
              <a:rPr lang="en-US" altLang="en-US" b="1" dirty="0">
                <a:latin typeface="Arial" panose="020B0604020202020204" pitchFamily="34" charset="0"/>
                <a:cs typeface="Arial" panose="020B0604020202020204" pitchFamily="34" charset="0"/>
              </a:rPr>
              <a:t>Notice of Unscheduled Vacancy Form </a:t>
            </a:r>
          </a:p>
          <a:p>
            <a:pPr eaLnBrk="1" hangingPunct="1"/>
            <a:r>
              <a:rPr lang="en-US" altLang="en-US" dirty="0">
                <a:latin typeface="Arial" panose="020B0604020202020204" pitchFamily="34" charset="0"/>
                <a:cs typeface="Arial" panose="020B0604020202020204" pitchFamily="34" charset="0"/>
              </a:rPr>
              <a:t>This form must be posted for at least 15 days prior to the district board filling the vacancy</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a:extLst>
              <a:ext uri="{FF2B5EF4-FFF2-40B4-BE49-F238E27FC236}">
                <a16:creationId xmlns:a16="http://schemas.microsoft.com/office/drawing/2014/main" id="{2D328E86-6823-4AF6-A992-6329D7813EF1}"/>
              </a:ext>
            </a:extLst>
          </p:cNvPr>
          <p:cNvSpPr>
            <a:spLocks noGrp="1" noChangeArrowheads="1"/>
          </p:cNvSpPr>
          <p:nvPr>
            <p:ph type="title"/>
          </p:nvPr>
        </p:nvSpPr>
        <p:spPr/>
        <p:txBody>
          <a:bodyPr>
            <a:normAutofit/>
          </a:bodyPr>
          <a:lstStyle/>
          <a:p>
            <a:pPr marL="54864" eaLnBrk="1" fontAlgn="auto" hangingPunct="1">
              <a:spcAft>
                <a:spcPts val="0"/>
              </a:spcAft>
              <a:defRPr/>
            </a:pPr>
            <a:r>
              <a:rPr lang="en-US" sz="2800" b="1" cap="none" dirty="0">
                <a:solidFill>
                  <a:schemeClr val="tx2">
                    <a:satMod val="130000"/>
                  </a:schemeClr>
                </a:solidFill>
                <a:latin typeface="Arial" panose="020B0604020202020204" pitchFamily="34" charset="0"/>
                <a:cs typeface="Arial" panose="020B0604020202020204" pitchFamily="34" charset="0"/>
              </a:rPr>
              <a:t>Elected Boards</a:t>
            </a:r>
            <a:br>
              <a:rPr lang="en-US" sz="2800" b="1" cap="none" dirty="0">
                <a:solidFill>
                  <a:schemeClr val="tx2">
                    <a:satMod val="130000"/>
                  </a:schemeClr>
                </a:solidFill>
                <a:latin typeface="Arial" panose="020B0604020202020204" pitchFamily="34" charset="0"/>
                <a:cs typeface="Arial" panose="020B0604020202020204" pitchFamily="34" charset="0"/>
              </a:rPr>
            </a:br>
            <a:r>
              <a:rPr lang="en-US" sz="2800" b="1" cap="none" dirty="0">
                <a:solidFill>
                  <a:schemeClr val="tx2">
                    <a:satMod val="130000"/>
                  </a:schemeClr>
                </a:solidFill>
                <a:latin typeface="Arial" panose="020B0604020202020204" pitchFamily="34" charset="0"/>
                <a:cs typeface="Arial" panose="020B0604020202020204" pitchFamily="34" charset="0"/>
              </a:rPr>
              <a:t>Resignations/Unscheduled Vacancies</a:t>
            </a:r>
            <a:endParaRPr lang="en-US" dirty="0">
              <a:solidFill>
                <a:schemeClr val="tx2">
                  <a:satMod val="130000"/>
                </a:schemeClr>
              </a:solidFill>
              <a:latin typeface="Arial" panose="020B0604020202020204" pitchFamily="34" charset="0"/>
              <a:cs typeface="Arial" panose="020B0604020202020204" pitchFamily="34" charset="0"/>
            </a:endParaRPr>
          </a:p>
        </p:txBody>
      </p:sp>
      <p:sp>
        <p:nvSpPr>
          <p:cNvPr id="99331" name="Rectangle 3">
            <a:extLst>
              <a:ext uri="{FF2B5EF4-FFF2-40B4-BE49-F238E27FC236}">
                <a16:creationId xmlns:a16="http://schemas.microsoft.com/office/drawing/2014/main" id="{FB2C981F-9038-4C4B-A4C2-D5F321AF4B9B}"/>
              </a:ext>
            </a:extLst>
          </p:cNvPr>
          <p:cNvSpPr>
            <a:spLocks noGrp="1" noChangeArrowheads="1"/>
          </p:cNvSpPr>
          <p:nvPr>
            <p:ph sz="quarter" idx="1"/>
          </p:nvPr>
        </p:nvSpPr>
        <p:spPr>
          <a:xfrm>
            <a:off x="457200" y="1600200"/>
            <a:ext cx="7467600" cy="4873625"/>
          </a:xfrm>
        </p:spPr>
        <p:txBody>
          <a:bodyPr/>
          <a:lstStyle/>
          <a:p>
            <a:pPr eaLnBrk="1" hangingPunct="1"/>
            <a:r>
              <a:rPr lang="en-US" altLang="en-US" dirty="0">
                <a:latin typeface="Arial" panose="020B0604020202020204" pitchFamily="34" charset="0"/>
                <a:cs typeface="Arial" panose="020B0604020202020204" pitchFamily="34" charset="0"/>
              </a:rPr>
              <a:t>District Secretary will also be asked to complete the </a:t>
            </a:r>
            <a:r>
              <a:rPr lang="en-US" altLang="en-US" b="1" dirty="0">
                <a:latin typeface="Arial" panose="020B0604020202020204" pitchFamily="34" charset="0"/>
                <a:cs typeface="Arial" panose="020B0604020202020204" pitchFamily="34" charset="0"/>
              </a:rPr>
              <a:t>Affidavit of Posting </a:t>
            </a:r>
            <a:r>
              <a:rPr lang="en-US" altLang="en-US" dirty="0">
                <a:latin typeface="Arial" panose="020B0604020202020204" pitchFamily="34" charset="0"/>
                <a:cs typeface="Arial" panose="020B0604020202020204" pitchFamily="34" charset="0"/>
              </a:rPr>
              <a:t>form, along with instructions to send a copy of both forms </a:t>
            </a:r>
            <a:r>
              <a:rPr lang="en-US" altLang="en-US" b="1" dirty="0">
                <a:latin typeface="Arial" panose="020B0604020202020204" pitchFamily="34" charset="0"/>
                <a:cs typeface="Arial" panose="020B0604020202020204" pitchFamily="34" charset="0"/>
              </a:rPr>
              <a:t>(Notice of Unscheduled Vacancy and Affidavit of Posting)</a:t>
            </a:r>
            <a:r>
              <a:rPr lang="en-US" altLang="en-US" i="1" dirty="0">
                <a:latin typeface="Arial" panose="020B0604020202020204" pitchFamily="34" charset="0"/>
                <a:cs typeface="Arial" panose="020B0604020202020204" pitchFamily="34" charset="0"/>
              </a:rPr>
              <a:t> </a:t>
            </a:r>
            <a:r>
              <a:rPr lang="en-US" altLang="en-US" dirty="0">
                <a:latin typeface="Arial" panose="020B0604020202020204" pitchFamily="34" charset="0"/>
                <a:cs typeface="Arial" panose="020B0604020202020204" pitchFamily="34" charset="0"/>
              </a:rPr>
              <a:t>to the Clerk’s Office</a:t>
            </a:r>
          </a:p>
          <a:p>
            <a:pPr eaLnBrk="1" hangingPunct="1"/>
            <a:r>
              <a:rPr lang="en-US" altLang="en-US" dirty="0">
                <a:latin typeface="Arial" panose="020B0604020202020204" pitchFamily="34" charset="0"/>
                <a:cs typeface="Arial" panose="020B0604020202020204" pitchFamily="34" charset="0"/>
              </a:rPr>
              <a:t>District Secretary will keep the originals of both forms for District records</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a:extLst>
              <a:ext uri="{FF2B5EF4-FFF2-40B4-BE49-F238E27FC236}">
                <a16:creationId xmlns:a16="http://schemas.microsoft.com/office/drawing/2014/main" id="{7D5908F0-2789-4C49-AA29-85960967F4BA}"/>
              </a:ext>
            </a:extLst>
          </p:cNvPr>
          <p:cNvSpPr>
            <a:spLocks noGrp="1" noChangeArrowheads="1"/>
          </p:cNvSpPr>
          <p:nvPr>
            <p:ph type="title"/>
          </p:nvPr>
        </p:nvSpPr>
        <p:spPr/>
        <p:txBody>
          <a:bodyPr>
            <a:normAutofit/>
          </a:bodyPr>
          <a:lstStyle/>
          <a:p>
            <a:pPr marL="54864" eaLnBrk="1" fontAlgn="auto" hangingPunct="1">
              <a:spcAft>
                <a:spcPts val="0"/>
              </a:spcAft>
              <a:defRPr/>
            </a:pPr>
            <a:r>
              <a:rPr lang="en-US" sz="2800" b="1" cap="none" dirty="0">
                <a:solidFill>
                  <a:schemeClr val="tx2">
                    <a:satMod val="130000"/>
                  </a:schemeClr>
                </a:solidFill>
                <a:latin typeface="Arial" panose="020B0604020202020204" pitchFamily="34" charset="0"/>
                <a:cs typeface="Arial" panose="020B0604020202020204" pitchFamily="34" charset="0"/>
              </a:rPr>
              <a:t>Elected Boards</a:t>
            </a:r>
            <a:br>
              <a:rPr lang="en-US" sz="2800" b="1" cap="none" dirty="0">
                <a:solidFill>
                  <a:schemeClr val="tx2">
                    <a:satMod val="130000"/>
                  </a:schemeClr>
                </a:solidFill>
                <a:latin typeface="Arial" panose="020B0604020202020204" pitchFamily="34" charset="0"/>
                <a:cs typeface="Arial" panose="020B0604020202020204" pitchFamily="34" charset="0"/>
              </a:rPr>
            </a:br>
            <a:r>
              <a:rPr lang="en-US" sz="2800" b="1" cap="none" dirty="0">
                <a:solidFill>
                  <a:schemeClr val="tx2">
                    <a:satMod val="130000"/>
                  </a:schemeClr>
                </a:solidFill>
                <a:latin typeface="Arial" panose="020B0604020202020204" pitchFamily="34" charset="0"/>
                <a:cs typeface="Arial" panose="020B0604020202020204" pitchFamily="34" charset="0"/>
              </a:rPr>
              <a:t>Resignations/Unscheduled Vacancies</a:t>
            </a:r>
            <a:endParaRPr lang="en-US" dirty="0">
              <a:solidFill>
                <a:schemeClr val="tx2">
                  <a:satMod val="130000"/>
                </a:schemeClr>
              </a:solidFill>
              <a:latin typeface="Arial" panose="020B0604020202020204" pitchFamily="34" charset="0"/>
              <a:cs typeface="Arial" panose="020B0604020202020204" pitchFamily="34" charset="0"/>
            </a:endParaRPr>
          </a:p>
        </p:txBody>
      </p:sp>
      <p:sp>
        <p:nvSpPr>
          <p:cNvPr id="101379" name="Rectangle 3">
            <a:extLst>
              <a:ext uri="{FF2B5EF4-FFF2-40B4-BE49-F238E27FC236}">
                <a16:creationId xmlns:a16="http://schemas.microsoft.com/office/drawing/2014/main" id="{70BC58EF-F898-4A67-8A5A-584A15BA6B19}"/>
              </a:ext>
            </a:extLst>
          </p:cNvPr>
          <p:cNvSpPr>
            <a:spLocks noGrp="1" noChangeArrowheads="1"/>
          </p:cNvSpPr>
          <p:nvPr>
            <p:ph sz="quarter" idx="1"/>
          </p:nvPr>
        </p:nvSpPr>
        <p:spPr>
          <a:xfrm>
            <a:off x="457200" y="1600200"/>
            <a:ext cx="7467600" cy="4873625"/>
          </a:xfrm>
        </p:spPr>
        <p:txBody>
          <a:bodyPr/>
          <a:lstStyle/>
          <a:p>
            <a:pPr eaLnBrk="1" hangingPunct="1"/>
            <a:r>
              <a:rPr lang="en-US" altLang="en-US" dirty="0">
                <a:latin typeface="Arial" panose="020B0604020202020204" pitchFamily="34" charset="0"/>
                <a:cs typeface="Arial" panose="020B0604020202020204" pitchFamily="34" charset="0"/>
              </a:rPr>
              <a:t>Once the District has found someone to appoint,  contact the Clerk’s Office so that we can confirm that the person is eligible to hold office</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a:extLst>
              <a:ext uri="{FF2B5EF4-FFF2-40B4-BE49-F238E27FC236}">
                <a16:creationId xmlns:a16="http://schemas.microsoft.com/office/drawing/2014/main" id="{68967C8C-CEA6-4933-925E-1BBA10965FA0}"/>
              </a:ext>
            </a:extLst>
          </p:cNvPr>
          <p:cNvSpPr>
            <a:spLocks noGrp="1" noChangeArrowheads="1"/>
          </p:cNvSpPr>
          <p:nvPr>
            <p:ph type="title"/>
          </p:nvPr>
        </p:nvSpPr>
        <p:spPr/>
        <p:txBody>
          <a:bodyPr>
            <a:normAutofit/>
          </a:bodyPr>
          <a:lstStyle/>
          <a:p>
            <a:pPr marL="54864" eaLnBrk="1" fontAlgn="auto" hangingPunct="1">
              <a:spcAft>
                <a:spcPts val="0"/>
              </a:spcAft>
              <a:defRPr/>
            </a:pPr>
            <a:r>
              <a:rPr lang="en-US" sz="2800" b="1" cap="none" dirty="0">
                <a:solidFill>
                  <a:schemeClr val="tx2">
                    <a:satMod val="130000"/>
                  </a:schemeClr>
                </a:solidFill>
                <a:latin typeface="Arial" panose="020B0604020202020204" pitchFamily="34" charset="0"/>
                <a:cs typeface="Arial" panose="020B0604020202020204" pitchFamily="34" charset="0"/>
              </a:rPr>
              <a:t>Elected Boards</a:t>
            </a:r>
            <a:br>
              <a:rPr lang="en-US" sz="2800" b="1" cap="none" dirty="0">
                <a:solidFill>
                  <a:schemeClr val="tx2">
                    <a:satMod val="130000"/>
                  </a:schemeClr>
                </a:solidFill>
                <a:latin typeface="Arial" panose="020B0604020202020204" pitchFamily="34" charset="0"/>
                <a:cs typeface="Arial" panose="020B0604020202020204" pitchFamily="34" charset="0"/>
              </a:rPr>
            </a:br>
            <a:r>
              <a:rPr lang="en-US" sz="2800" b="1" cap="none" dirty="0">
                <a:solidFill>
                  <a:schemeClr val="tx2">
                    <a:satMod val="130000"/>
                  </a:schemeClr>
                </a:solidFill>
                <a:latin typeface="Arial" panose="020B0604020202020204" pitchFamily="34" charset="0"/>
                <a:cs typeface="Arial" panose="020B0604020202020204" pitchFamily="34" charset="0"/>
              </a:rPr>
              <a:t>Resignations/Unscheduled Vacancies</a:t>
            </a:r>
            <a:endParaRPr lang="en-US" dirty="0">
              <a:solidFill>
                <a:schemeClr val="tx2">
                  <a:satMod val="130000"/>
                </a:schemeClr>
              </a:solidFill>
              <a:latin typeface="Arial" panose="020B0604020202020204" pitchFamily="34" charset="0"/>
              <a:cs typeface="Arial" panose="020B0604020202020204" pitchFamily="34" charset="0"/>
            </a:endParaRPr>
          </a:p>
        </p:txBody>
      </p:sp>
      <p:sp>
        <p:nvSpPr>
          <p:cNvPr id="103427" name="Rectangle 3">
            <a:extLst>
              <a:ext uri="{FF2B5EF4-FFF2-40B4-BE49-F238E27FC236}">
                <a16:creationId xmlns:a16="http://schemas.microsoft.com/office/drawing/2014/main" id="{3A87CB6A-86F5-42B5-AF5E-D16FE34316F5}"/>
              </a:ext>
            </a:extLst>
          </p:cNvPr>
          <p:cNvSpPr>
            <a:spLocks noGrp="1" noChangeArrowheads="1"/>
          </p:cNvSpPr>
          <p:nvPr>
            <p:ph sz="quarter" idx="1"/>
          </p:nvPr>
        </p:nvSpPr>
        <p:spPr>
          <a:xfrm>
            <a:off x="457200" y="1600200"/>
            <a:ext cx="7467600" cy="4873625"/>
          </a:xfrm>
        </p:spPr>
        <p:txBody>
          <a:bodyPr/>
          <a:lstStyle/>
          <a:p>
            <a:pPr eaLnBrk="1" hangingPunct="1"/>
            <a:r>
              <a:rPr lang="en-US" altLang="en-US" dirty="0">
                <a:latin typeface="Arial" panose="020B0604020202020204" pitchFamily="34" charset="0"/>
                <a:cs typeface="Arial" panose="020B0604020202020204" pitchFamily="34" charset="0"/>
              </a:rPr>
              <a:t>When the District Board makes the appointment the District Secretary completes the </a:t>
            </a:r>
            <a:r>
              <a:rPr lang="en-US" altLang="en-US" b="1" dirty="0">
                <a:latin typeface="Arial" panose="020B0604020202020204" pitchFamily="34" charset="0"/>
                <a:cs typeface="Arial" panose="020B0604020202020204" pitchFamily="34" charset="0"/>
              </a:rPr>
              <a:t>Notice of Appointment </a:t>
            </a:r>
            <a:r>
              <a:rPr lang="en-US" altLang="en-US" dirty="0">
                <a:latin typeface="Arial" panose="020B0604020202020204" pitchFamily="34" charset="0"/>
                <a:cs typeface="Arial" panose="020B0604020202020204" pitchFamily="34" charset="0"/>
              </a:rPr>
              <a:t>form and completes a new Roster of Public Agencies form and sends a copy of each to the County Clerk’s Office ASAP</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a:extLst>
              <a:ext uri="{FF2B5EF4-FFF2-40B4-BE49-F238E27FC236}">
                <a16:creationId xmlns:a16="http://schemas.microsoft.com/office/drawing/2014/main" id="{D48F4937-6EBF-4AFE-A5C9-9FB876773125}"/>
              </a:ext>
            </a:extLst>
          </p:cNvPr>
          <p:cNvSpPr>
            <a:spLocks noGrp="1" noChangeArrowheads="1"/>
          </p:cNvSpPr>
          <p:nvPr>
            <p:ph type="title"/>
          </p:nvPr>
        </p:nvSpPr>
        <p:spPr/>
        <p:txBody>
          <a:bodyPr>
            <a:normAutofit/>
          </a:bodyPr>
          <a:lstStyle/>
          <a:p>
            <a:pPr marL="54864" eaLnBrk="1" fontAlgn="auto" hangingPunct="1">
              <a:spcAft>
                <a:spcPts val="0"/>
              </a:spcAft>
              <a:defRPr/>
            </a:pPr>
            <a:r>
              <a:rPr lang="en-US" sz="2800" b="1" cap="none" dirty="0">
                <a:solidFill>
                  <a:schemeClr val="tx2">
                    <a:satMod val="130000"/>
                  </a:schemeClr>
                </a:solidFill>
                <a:latin typeface="Arial" panose="020B0604020202020204" pitchFamily="34" charset="0"/>
                <a:cs typeface="Arial" panose="020B0604020202020204" pitchFamily="34" charset="0"/>
              </a:rPr>
              <a:t>Elected Boards</a:t>
            </a:r>
            <a:br>
              <a:rPr lang="en-US" sz="2800" b="1" cap="none" dirty="0">
                <a:solidFill>
                  <a:schemeClr val="tx2">
                    <a:satMod val="130000"/>
                  </a:schemeClr>
                </a:solidFill>
                <a:latin typeface="Arial" panose="020B0604020202020204" pitchFamily="34" charset="0"/>
                <a:cs typeface="Arial" panose="020B0604020202020204" pitchFamily="34" charset="0"/>
              </a:rPr>
            </a:br>
            <a:r>
              <a:rPr lang="en-US" sz="2800" b="1" cap="none" dirty="0">
                <a:solidFill>
                  <a:schemeClr val="tx2">
                    <a:satMod val="130000"/>
                  </a:schemeClr>
                </a:solidFill>
                <a:latin typeface="Arial" panose="020B0604020202020204" pitchFamily="34" charset="0"/>
                <a:cs typeface="Arial" panose="020B0604020202020204" pitchFamily="34" charset="0"/>
              </a:rPr>
              <a:t>Resignations/Unscheduled Vacancies</a:t>
            </a:r>
            <a:endParaRPr lang="en-US" dirty="0">
              <a:solidFill>
                <a:schemeClr val="tx2">
                  <a:satMod val="130000"/>
                </a:schemeClr>
              </a:solidFill>
              <a:latin typeface="Arial" panose="020B0604020202020204" pitchFamily="34" charset="0"/>
              <a:cs typeface="Arial" panose="020B0604020202020204" pitchFamily="34" charset="0"/>
            </a:endParaRPr>
          </a:p>
        </p:txBody>
      </p:sp>
      <p:sp>
        <p:nvSpPr>
          <p:cNvPr id="105475" name="Rectangle 3">
            <a:extLst>
              <a:ext uri="{FF2B5EF4-FFF2-40B4-BE49-F238E27FC236}">
                <a16:creationId xmlns:a16="http://schemas.microsoft.com/office/drawing/2014/main" id="{D0EE9505-6C35-4BBA-8FA9-B53C669DF8A3}"/>
              </a:ext>
            </a:extLst>
          </p:cNvPr>
          <p:cNvSpPr>
            <a:spLocks noGrp="1" noChangeArrowheads="1"/>
          </p:cNvSpPr>
          <p:nvPr>
            <p:ph sz="quarter" idx="1"/>
          </p:nvPr>
        </p:nvSpPr>
        <p:spPr>
          <a:xfrm>
            <a:off x="457200" y="1600200"/>
            <a:ext cx="7467600" cy="4873625"/>
          </a:xfrm>
        </p:spPr>
        <p:txBody>
          <a:bodyPr/>
          <a:lstStyle/>
          <a:p>
            <a:pPr eaLnBrk="1" hangingPunct="1"/>
            <a:r>
              <a:rPr lang="en-US" altLang="en-US" dirty="0">
                <a:latin typeface="Arial" panose="020B0604020202020204" pitchFamily="34" charset="0"/>
                <a:cs typeface="Arial" panose="020B0604020202020204" pitchFamily="34" charset="0"/>
              </a:rPr>
              <a:t>Clerk’s Office will update District information and send the new appointee a Form 700</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a:extLst>
              <a:ext uri="{FF2B5EF4-FFF2-40B4-BE49-F238E27FC236}">
                <a16:creationId xmlns:a16="http://schemas.microsoft.com/office/drawing/2014/main" id="{0F960F7C-CC2A-4CD9-99CA-5B4D5F05AF0A}"/>
              </a:ext>
            </a:extLst>
          </p:cNvPr>
          <p:cNvSpPr>
            <a:spLocks noGrp="1" noChangeArrowheads="1"/>
          </p:cNvSpPr>
          <p:nvPr>
            <p:ph type="title"/>
          </p:nvPr>
        </p:nvSpPr>
        <p:spPr>
          <a:xfrm>
            <a:off x="457200" y="228600"/>
            <a:ext cx="7467600" cy="1143000"/>
          </a:xfrm>
        </p:spPr>
        <p:txBody>
          <a:bodyPr>
            <a:normAutofit/>
          </a:bodyPr>
          <a:lstStyle/>
          <a:p>
            <a:pPr marL="54864" eaLnBrk="1" fontAlgn="auto" hangingPunct="1">
              <a:spcAft>
                <a:spcPts val="0"/>
              </a:spcAft>
              <a:defRPr/>
            </a:pPr>
            <a:r>
              <a:rPr lang="en-US" sz="2800" b="1" cap="none" dirty="0">
                <a:solidFill>
                  <a:schemeClr val="tx2">
                    <a:satMod val="130000"/>
                  </a:schemeClr>
                </a:solidFill>
                <a:latin typeface="Arial" panose="020B0604020202020204" pitchFamily="34" charset="0"/>
                <a:cs typeface="Arial" panose="020B0604020202020204" pitchFamily="34" charset="0"/>
              </a:rPr>
              <a:t>Elected Boards</a:t>
            </a:r>
            <a:br>
              <a:rPr lang="en-US" sz="2800" b="1" cap="none" dirty="0">
                <a:solidFill>
                  <a:schemeClr val="tx2">
                    <a:satMod val="130000"/>
                  </a:schemeClr>
                </a:solidFill>
                <a:latin typeface="Arial" panose="020B0604020202020204" pitchFamily="34" charset="0"/>
                <a:cs typeface="Arial" panose="020B0604020202020204" pitchFamily="34" charset="0"/>
              </a:rPr>
            </a:br>
            <a:r>
              <a:rPr lang="en-US" sz="2800" b="1" cap="none" dirty="0">
                <a:solidFill>
                  <a:schemeClr val="tx2">
                    <a:satMod val="130000"/>
                  </a:schemeClr>
                </a:solidFill>
                <a:latin typeface="Arial" panose="020B0604020202020204" pitchFamily="34" charset="0"/>
                <a:cs typeface="Arial" panose="020B0604020202020204" pitchFamily="34" charset="0"/>
              </a:rPr>
              <a:t>Resignations/Unscheduled Vacancies</a:t>
            </a:r>
            <a:endParaRPr lang="en-US" dirty="0">
              <a:solidFill>
                <a:schemeClr val="tx2">
                  <a:satMod val="130000"/>
                </a:schemeClr>
              </a:solidFill>
              <a:latin typeface="Arial" panose="020B0604020202020204" pitchFamily="34" charset="0"/>
              <a:cs typeface="Arial" panose="020B0604020202020204" pitchFamily="34" charset="0"/>
            </a:endParaRPr>
          </a:p>
        </p:txBody>
      </p:sp>
      <p:sp>
        <p:nvSpPr>
          <p:cNvPr id="107523" name="Rectangle 3">
            <a:extLst>
              <a:ext uri="{FF2B5EF4-FFF2-40B4-BE49-F238E27FC236}">
                <a16:creationId xmlns:a16="http://schemas.microsoft.com/office/drawing/2014/main" id="{47AC0E00-2CD3-4312-B757-678613120831}"/>
              </a:ext>
            </a:extLst>
          </p:cNvPr>
          <p:cNvSpPr>
            <a:spLocks noGrp="1" noChangeArrowheads="1"/>
          </p:cNvSpPr>
          <p:nvPr>
            <p:ph sz="quarter" idx="1"/>
          </p:nvPr>
        </p:nvSpPr>
        <p:spPr>
          <a:xfrm>
            <a:off x="457200" y="1600200"/>
            <a:ext cx="7467600" cy="4873625"/>
          </a:xfrm>
        </p:spPr>
        <p:txBody>
          <a:bodyPr/>
          <a:lstStyle/>
          <a:p>
            <a:pPr eaLnBrk="1" hangingPunct="1"/>
            <a:r>
              <a:rPr lang="en-US" altLang="en-US" dirty="0">
                <a:latin typeface="Arial" panose="020B0604020202020204" pitchFamily="34" charset="0"/>
                <a:cs typeface="Arial" panose="020B0604020202020204" pitchFamily="34" charset="0"/>
              </a:rPr>
              <a:t>If the district board does not make an appointment within 60 days, the Board of Supervisors can make an appointment between 61 and 90 days of the vacancy</a:t>
            </a:r>
          </a:p>
          <a:p>
            <a:pPr eaLnBrk="1" hangingPunct="1"/>
            <a:endParaRPr lang="en-US" altLang="en-US" dirty="0">
              <a:latin typeface="Arial" panose="020B0604020202020204" pitchFamily="34" charset="0"/>
              <a:cs typeface="Arial" panose="020B0604020202020204" pitchFamily="34" charset="0"/>
            </a:endParaRPr>
          </a:p>
          <a:p>
            <a:pPr eaLnBrk="1" hangingPunct="1"/>
            <a:r>
              <a:rPr lang="en-US" altLang="en-US" dirty="0">
                <a:latin typeface="Arial" panose="020B0604020202020204" pitchFamily="34" charset="0"/>
                <a:cs typeface="Arial" panose="020B0604020202020204" pitchFamily="34" charset="0"/>
              </a:rPr>
              <a:t>To meet the deadline (within 90 days from the vacancy) for the Board of Supervisors to make an appointment, we need to know at Day 61 that the District Board has not made an appointment. </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a:extLst>
              <a:ext uri="{FF2B5EF4-FFF2-40B4-BE49-F238E27FC236}">
                <a16:creationId xmlns:a16="http://schemas.microsoft.com/office/drawing/2014/main" id="{47AA6B74-8C36-4562-8ED9-50C9804941BD}"/>
              </a:ext>
            </a:extLst>
          </p:cNvPr>
          <p:cNvSpPr>
            <a:spLocks noGrp="1" noChangeArrowheads="1"/>
          </p:cNvSpPr>
          <p:nvPr>
            <p:ph type="title"/>
          </p:nvPr>
        </p:nvSpPr>
        <p:spPr/>
        <p:txBody>
          <a:bodyPr>
            <a:normAutofit/>
          </a:bodyPr>
          <a:lstStyle/>
          <a:p>
            <a:pPr marL="54864" eaLnBrk="1" fontAlgn="auto" hangingPunct="1">
              <a:spcAft>
                <a:spcPts val="0"/>
              </a:spcAft>
              <a:defRPr/>
            </a:pPr>
            <a:r>
              <a:rPr lang="en-US" sz="2800" b="1" cap="none" dirty="0">
                <a:solidFill>
                  <a:schemeClr val="tx2">
                    <a:satMod val="130000"/>
                  </a:schemeClr>
                </a:solidFill>
                <a:latin typeface="Arial" panose="020B0604020202020204" pitchFamily="34" charset="0"/>
                <a:cs typeface="Arial" panose="020B0604020202020204" pitchFamily="34" charset="0"/>
              </a:rPr>
              <a:t>Elected Boards</a:t>
            </a:r>
            <a:br>
              <a:rPr lang="en-US" sz="2800" b="1" cap="none" dirty="0">
                <a:solidFill>
                  <a:schemeClr val="tx2">
                    <a:satMod val="130000"/>
                  </a:schemeClr>
                </a:solidFill>
                <a:latin typeface="Arial" panose="020B0604020202020204" pitchFamily="34" charset="0"/>
                <a:cs typeface="Arial" panose="020B0604020202020204" pitchFamily="34" charset="0"/>
              </a:rPr>
            </a:br>
            <a:r>
              <a:rPr lang="en-US" sz="2800" b="1" cap="none" dirty="0">
                <a:solidFill>
                  <a:schemeClr val="tx2">
                    <a:satMod val="130000"/>
                  </a:schemeClr>
                </a:solidFill>
                <a:latin typeface="Arial" panose="020B0604020202020204" pitchFamily="34" charset="0"/>
                <a:cs typeface="Arial" panose="020B0604020202020204" pitchFamily="34" charset="0"/>
              </a:rPr>
              <a:t>Resignations/Unscheduled Vacancies</a:t>
            </a:r>
            <a:endParaRPr lang="en-US" dirty="0">
              <a:solidFill>
                <a:schemeClr val="tx2">
                  <a:satMod val="130000"/>
                </a:schemeClr>
              </a:solidFill>
              <a:latin typeface="Arial" panose="020B0604020202020204" pitchFamily="34" charset="0"/>
              <a:cs typeface="Arial" panose="020B0604020202020204" pitchFamily="34" charset="0"/>
            </a:endParaRPr>
          </a:p>
        </p:txBody>
      </p:sp>
      <p:sp>
        <p:nvSpPr>
          <p:cNvPr id="109571" name="Rectangle 3">
            <a:extLst>
              <a:ext uri="{FF2B5EF4-FFF2-40B4-BE49-F238E27FC236}">
                <a16:creationId xmlns:a16="http://schemas.microsoft.com/office/drawing/2014/main" id="{7CBF788E-12DF-4E1E-9434-B1DE61BE8448}"/>
              </a:ext>
            </a:extLst>
          </p:cNvPr>
          <p:cNvSpPr>
            <a:spLocks noGrp="1" noChangeArrowheads="1"/>
          </p:cNvSpPr>
          <p:nvPr>
            <p:ph sz="quarter" idx="1"/>
          </p:nvPr>
        </p:nvSpPr>
        <p:spPr>
          <a:xfrm>
            <a:off x="457200" y="1600200"/>
            <a:ext cx="7467600" cy="4873625"/>
          </a:xfrm>
        </p:spPr>
        <p:txBody>
          <a:bodyPr/>
          <a:lstStyle/>
          <a:p>
            <a:pPr eaLnBrk="1" hangingPunct="1"/>
            <a:r>
              <a:rPr lang="en-US" altLang="en-US" dirty="0">
                <a:latin typeface="Arial" panose="020B0604020202020204" pitchFamily="34" charset="0"/>
                <a:cs typeface="Arial" panose="020B0604020202020204" pitchFamily="34" charset="0"/>
              </a:rPr>
              <a:t>If notified timely, the Clerk’s Office will prepare </a:t>
            </a:r>
            <a:r>
              <a:rPr lang="en-US" altLang="en-US" b="1" dirty="0">
                <a:latin typeface="Arial" panose="020B0604020202020204" pitchFamily="34" charset="0"/>
                <a:cs typeface="Arial" panose="020B0604020202020204" pitchFamily="34" charset="0"/>
              </a:rPr>
              <a:t>Notice of Unscheduled Vacancy </a:t>
            </a:r>
            <a:r>
              <a:rPr lang="en-US" altLang="en-US" dirty="0">
                <a:latin typeface="Arial" panose="020B0604020202020204" pitchFamily="34" charset="0"/>
                <a:cs typeface="Arial" panose="020B0604020202020204" pitchFamily="34" charset="0"/>
              </a:rPr>
              <a:t>form distribute/post the form and send copy of the form to District Secretary to post three locations within the district</a:t>
            </a:r>
          </a:p>
          <a:p>
            <a:pPr eaLnBrk="1" hangingPunct="1">
              <a:buFont typeface="Wingdings" panose="05000000000000000000" pitchFamily="2" charset="2"/>
              <a:buNone/>
            </a:pPr>
            <a:endParaRPr lang="en-US" altLang="en-US" dirty="0">
              <a:latin typeface="Arial" panose="020B0604020202020204" pitchFamily="34" charset="0"/>
              <a:cs typeface="Arial" panose="020B0604020202020204" pitchFamily="34" charset="0"/>
            </a:endParaRPr>
          </a:p>
          <a:p>
            <a:pPr eaLnBrk="1" hangingPunct="1"/>
            <a:r>
              <a:rPr lang="en-US" altLang="en-US" dirty="0">
                <a:latin typeface="Arial" panose="020B0604020202020204" pitchFamily="34" charset="0"/>
                <a:cs typeface="Arial" panose="020B0604020202020204" pitchFamily="34" charset="0"/>
              </a:rPr>
              <a:t>District Secretary will be asked to complete the  </a:t>
            </a:r>
            <a:r>
              <a:rPr lang="en-US" altLang="en-US" b="1" dirty="0">
                <a:latin typeface="Arial" panose="020B0604020202020204" pitchFamily="34" charset="0"/>
                <a:cs typeface="Arial" panose="020B0604020202020204" pitchFamily="34" charset="0"/>
              </a:rPr>
              <a:t>Affidavit of Posting </a:t>
            </a:r>
            <a:r>
              <a:rPr lang="en-US" altLang="en-US" dirty="0">
                <a:latin typeface="Arial" panose="020B0604020202020204" pitchFamily="34" charset="0"/>
                <a:cs typeface="Arial" panose="020B0604020202020204" pitchFamily="34" charset="0"/>
              </a:rPr>
              <a:t>form and send a copy to the Clerk’s Office</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a:extLst>
              <a:ext uri="{FF2B5EF4-FFF2-40B4-BE49-F238E27FC236}">
                <a16:creationId xmlns:a16="http://schemas.microsoft.com/office/drawing/2014/main" id="{0D182236-10A8-476B-8277-A71305CC2937}"/>
              </a:ext>
            </a:extLst>
          </p:cNvPr>
          <p:cNvSpPr>
            <a:spLocks noGrp="1" noChangeArrowheads="1"/>
          </p:cNvSpPr>
          <p:nvPr>
            <p:ph type="title"/>
          </p:nvPr>
        </p:nvSpPr>
        <p:spPr/>
        <p:txBody>
          <a:bodyPr>
            <a:normAutofit/>
          </a:bodyPr>
          <a:lstStyle/>
          <a:p>
            <a:pPr marL="54864" eaLnBrk="1" fontAlgn="auto" hangingPunct="1">
              <a:spcAft>
                <a:spcPts val="0"/>
              </a:spcAft>
              <a:defRPr/>
            </a:pPr>
            <a:r>
              <a:rPr lang="en-US" sz="2800" b="1" cap="none" dirty="0">
                <a:solidFill>
                  <a:schemeClr val="tx2">
                    <a:satMod val="130000"/>
                  </a:schemeClr>
                </a:solidFill>
                <a:latin typeface="Arial" panose="020B0604020202020204" pitchFamily="34" charset="0"/>
                <a:cs typeface="Arial" panose="020B0604020202020204" pitchFamily="34" charset="0"/>
              </a:rPr>
              <a:t>Elected Boards</a:t>
            </a:r>
            <a:br>
              <a:rPr lang="en-US" sz="2800" b="1" cap="none" dirty="0">
                <a:solidFill>
                  <a:schemeClr val="tx2">
                    <a:satMod val="130000"/>
                  </a:schemeClr>
                </a:solidFill>
                <a:latin typeface="Arial" panose="020B0604020202020204" pitchFamily="34" charset="0"/>
                <a:cs typeface="Arial" panose="020B0604020202020204" pitchFamily="34" charset="0"/>
              </a:rPr>
            </a:br>
            <a:r>
              <a:rPr lang="en-US" sz="2800" b="1" cap="none" dirty="0">
                <a:solidFill>
                  <a:schemeClr val="tx2">
                    <a:satMod val="130000"/>
                  </a:schemeClr>
                </a:solidFill>
                <a:latin typeface="Arial" panose="020B0604020202020204" pitchFamily="34" charset="0"/>
                <a:cs typeface="Arial" panose="020B0604020202020204" pitchFamily="34" charset="0"/>
              </a:rPr>
              <a:t>Resignations/Unscheduled Vacancies</a:t>
            </a:r>
            <a:endParaRPr lang="en-US" dirty="0">
              <a:solidFill>
                <a:schemeClr val="tx2">
                  <a:satMod val="130000"/>
                </a:schemeClr>
              </a:solidFill>
              <a:latin typeface="Arial" panose="020B0604020202020204" pitchFamily="34" charset="0"/>
              <a:cs typeface="Arial" panose="020B0604020202020204" pitchFamily="34" charset="0"/>
            </a:endParaRPr>
          </a:p>
        </p:txBody>
      </p:sp>
      <p:sp>
        <p:nvSpPr>
          <p:cNvPr id="111619" name="Rectangle 3">
            <a:extLst>
              <a:ext uri="{FF2B5EF4-FFF2-40B4-BE49-F238E27FC236}">
                <a16:creationId xmlns:a16="http://schemas.microsoft.com/office/drawing/2014/main" id="{FB949BF5-2979-4FD1-AA92-0B6A5078E61C}"/>
              </a:ext>
            </a:extLst>
          </p:cNvPr>
          <p:cNvSpPr>
            <a:spLocks noGrp="1" noChangeArrowheads="1"/>
          </p:cNvSpPr>
          <p:nvPr>
            <p:ph sz="quarter" idx="1"/>
          </p:nvPr>
        </p:nvSpPr>
        <p:spPr>
          <a:xfrm>
            <a:off x="457200" y="1600200"/>
            <a:ext cx="7467600" cy="4873625"/>
          </a:xfrm>
        </p:spPr>
        <p:txBody>
          <a:bodyPr/>
          <a:lstStyle/>
          <a:p>
            <a:pPr eaLnBrk="1" hangingPunct="1"/>
            <a:r>
              <a:rPr lang="en-US" altLang="en-US" dirty="0">
                <a:latin typeface="Arial" panose="020B0604020202020204" pitchFamily="34" charset="0"/>
                <a:cs typeface="Arial" panose="020B0604020202020204" pitchFamily="34" charset="0"/>
              </a:rPr>
              <a:t>Clerk’s Office will place appointment on the Board Agenda</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a:extLst>
              <a:ext uri="{FF2B5EF4-FFF2-40B4-BE49-F238E27FC236}">
                <a16:creationId xmlns:a16="http://schemas.microsoft.com/office/drawing/2014/main" id="{D0B09A76-FF86-48DD-BAF6-4267540C26C3}"/>
              </a:ext>
            </a:extLst>
          </p:cNvPr>
          <p:cNvSpPr>
            <a:spLocks noGrp="1" noChangeArrowheads="1"/>
          </p:cNvSpPr>
          <p:nvPr>
            <p:ph type="title"/>
          </p:nvPr>
        </p:nvSpPr>
        <p:spPr/>
        <p:txBody>
          <a:bodyPr>
            <a:normAutofit/>
          </a:bodyPr>
          <a:lstStyle/>
          <a:p>
            <a:pPr marL="54864" eaLnBrk="1" fontAlgn="auto" hangingPunct="1">
              <a:spcAft>
                <a:spcPts val="0"/>
              </a:spcAft>
              <a:defRPr/>
            </a:pPr>
            <a:r>
              <a:rPr lang="en-US" sz="2800" b="1" cap="none" dirty="0">
                <a:solidFill>
                  <a:schemeClr val="tx2">
                    <a:satMod val="130000"/>
                  </a:schemeClr>
                </a:solidFill>
                <a:latin typeface="Arial" panose="020B0604020202020204" pitchFamily="34" charset="0"/>
                <a:cs typeface="Arial" panose="020B0604020202020204" pitchFamily="34" charset="0"/>
              </a:rPr>
              <a:t>Elected Boards</a:t>
            </a:r>
            <a:br>
              <a:rPr lang="en-US" sz="2800" b="1" cap="none" dirty="0">
                <a:solidFill>
                  <a:schemeClr val="tx2">
                    <a:satMod val="130000"/>
                  </a:schemeClr>
                </a:solidFill>
                <a:latin typeface="Arial" panose="020B0604020202020204" pitchFamily="34" charset="0"/>
                <a:cs typeface="Arial" panose="020B0604020202020204" pitchFamily="34" charset="0"/>
              </a:rPr>
            </a:br>
            <a:r>
              <a:rPr lang="en-US" sz="2800" b="1" cap="none" dirty="0">
                <a:solidFill>
                  <a:schemeClr val="tx2">
                    <a:satMod val="130000"/>
                  </a:schemeClr>
                </a:solidFill>
                <a:latin typeface="Arial" panose="020B0604020202020204" pitchFamily="34" charset="0"/>
                <a:cs typeface="Arial" panose="020B0604020202020204" pitchFamily="34" charset="0"/>
              </a:rPr>
              <a:t>Resignations/Unscheduled Vacancies</a:t>
            </a:r>
            <a:endParaRPr lang="en-US" dirty="0">
              <a:solidFill>
                <a:schemeClr val="tx2">
                  <a:satMod val="130000"/>
                </a:schemeClr>
              </a:solidFill>
              <a:latin typeface="Arial" panose="020B0604020202020204" pitchFamily="34" charset="0"/>
              <a:cs typeface="Arial" panose="020B0604020202020204" pitchFamily="34" charset="0"/>
            </a:endParaRPr>
          </a:p>
        </p:txBody>
      </p:sp>
      <p:sp>
        <p:nvSpPr>
          <p:cNvPr id="113667" name="Rectangle 3">
            <a:extLst>
              <a:ext uri="{FF2B5EF4-FFF2-40B4-BE49-F238E27FC236}">
                <a16:creationId xmlns:a16="http://schemas.microsoft.com/office/drawing/2014/main" id="{E1989884-63AB-495B-BF8B-AF57B6B54D08}"/>
              </a:ext>
            </a:extLst>
          </p:cNvPr>
          <p:cNvSpPr>
            <a:spLocks noGrp="1" noChangeArrowheads="1"/>
          </p:cNvSpPr>
          <p:nvPr>
            <p:ph sz="quarter" idx="1"/>
          </p:nvPr>
        </p:nvSpPr>
        <p:spPr>
          <a:xfrm>
            <a:off x="457200" y="1600200"/>
            <a:ext cx="7467600" cy="4873625"/>
          </a:xfrm>
        </p:spPr>
        <p:txBody>
          <a:bodyPr/>
          <a:lstStyle/>
          <a:p>
            <a:pPr eaLnBrk="1" hangingPunct="1"/>
            <a:r>
              <a:rPr lang="en-US" altLang="en-US" dirty="0">
                <a:latin typeface="Arial" panose="020B0604020202020204" pitchFamily="34" charset="0"/>
                <a:cs typeface="Arial" panose="020B0604020202020204" pitchFamily="34" charset="0"/>
              </a:rPr>
              <a:t>After Board of Supervisors makes appointment, the Clerk’s Office will send an Oath of Office in the mail and Form 700 email notification to appointee and a Board Minute Order to the District Secretary</a:t>
            </a:r>
          </a:p>
          <a:p>
            <a:pPr eaLnBrk="1" hangingPunct="1"/>
            <a:r>
              <a:rPr lang="en-US" altLang="en-US" dirty="0">
                <a:latin typeface="Arial" panose="020B0604020202020204" pitchFamily="34" charset="0"/>
                <a:cs typeface="Arial" panose="020B0604020202020204" pitchFamily="34" charset="0"/>
              </a:rPr>
              <a:t>District Secretary will complete a new Roster of Public Agencies form and send a copy to the County Clerk’s Office.</a:t>
            </a:r>
          </a:p>
          <a:p>
            <a:pPr eaLnBrk="1" hangingPunct="1">
              <a:buFont typeface="Wingdings" panose="05000000000000000000" pitchFamily="2" charset="2"/>
              <a:buNone/>
            </a:pPr>
            <a:endParaRPr lang="en-US" alt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a:extLst>
              <a:ext uri="{FF2B5EF4-FFF2-40B4-BE49-F238E27FC236}">
                <a16:creationId xmlns:a16="http://schemas.microsoft.com/office/drawing/2014/main" id="{A30C979B-00ED-4B76-99E7-E6D90B8293E9}"/>
              </a:ext>
            </a:extLst>
          </p:cNvPr>
          <p:cNvSpPr>
            <a:spLocks noGrp="1" noChangeArrowheads="1"/>
          </p:cNvSpPr>
          <p:nvPr>
            <p:ph type="title"/>
          </p:nvPr>
        </p:nvSpPr>
        <p:spPr/>
        <p:txBody>
          <a:bodyPr>
            <a:normAutofit/>
          </a:bodyPr>
          <a:lstStyle/>
          <a:p>
            <a:pPr marL="54864" eaLnBrk="1" fontAlgn="auto" hangingPunct="1">
              <a:spcAft>
                <a:spcPts val="0"/>
              </a:spcAft>
              <a:defRPr/>
            </a:pPr>
            <a:r>
              <a:rPr lang="en-US" sz="3200" b="1" cap="none" dirty="0">
                <a:solidFill>
                  <a:schemeClr val="tx2">
                    <a:satMod val="130000"/>
                  </a:schemeClr>
                </a:solidFill>
                <a:latin typeface="Arial" panose="020B0604020202020204" pitchFamily="34" charset="0"/>
                <a:cs typeface="Arial" panose="020B0604020202020204" pitchFamily="34" charset="0"/>
              </a:rPr>
              <a:t>Form 700	</a:t>
            </a:r>
          </a:p>
        </p:txBody>
      </p:sp>
      <p:sp>
        <p:nvSpPr>
          <p:cNvPr id="17411" name="Rectangle 3">
            <a:extLst>
              <a:ext uri="{FF2B5EF4-FFF2-40B4-BE49-F238E27FC236}">
                <a16:creationId xmlns:a16="http://schemas.microsoft.com/office/drawing/2014/main" id="{39DD7290-9356-4A4F-AA65-D51981F38C45}"/>
              </a:ext>
            </a:extLst>
          </p:cNvPr>
          <p:cNvSpPr>
            <a:spLocks noGrp="1" noChangeArrowheads="1"/>
          </p:cNvSpPr>
          <p:nvPr>
            <p:ph sz="quarter" idx="1"/>
          </p:nvPr>
        </p:nvSpPr>
        <p:spPr>
          <a:xfrm>
            <a:off x="457200" y="1600200"/>
            <a:ext cx="7467600" cy="4873625"/>
          </a:xfrm>
        </p:spPr>
        <p:txBody>
          <a:bodyPr/>
          <a:lstStyle/>
          <a:p>
            <a:pPr eaLnBrk="1" hangingPunct="1"/>
            <a:r>
              <a:rPr lang="en-US" altLang="en-US" dirty="0">
                <a:latin typeface="Arial" panose="020B0604020202020204" pitchFamily="34" charset="0"/>
                <a:cs typeface="Arial" panose="020B0604020202020204" pitchFamily="34" charset="0"/>
              </a:rPr>
              <a:t>Why?  </a:t>
            </a:r>
          </a:p>
          <a:p>
            <a:pPr eaLnBrk="1" hangingPunct="1">
              <a:buFont typeface="Wingdings" panose="05000000000000000000" pitchFamily="2" charset="2"/>
              <a:buNone/>
            </a:pPr>
            <a:r>
              <a:rPr lang="en-US" altLang="en-US" dirty="0">
                <a:latin typeface="Arial" panose="020B0604020202020204" pitchFamily="34" charset="0"/>
                <a:cs typeface="Arial" panose="020B0604020202020204" pitchFamily="34" charset="0"/>
              </a:rPr>
              <a:t>	Political Reform Act of 1974 requires public officials and employees to disclose certain financial holdings</a:t>
            </a:r>
          </a:p>
          <a:p>
            <a:pPr eaLnBrk="1" hangingPunct="1">
              <a:buFont typeface="Wingdings" panose="05000000000000000000" pitchFamily="2" charset="2"/>
              <a:buNone/>
            </a:pPr>
            <a:r>
              <a:rPr lang="en-US" altLang="en-US" dirty="0">
                <a:latin typeface="Arial" panose="020B0604020202020204" pitchFamily="34" charset="0"/>
                <a:cs typeface="Arial" panose="020B0604020202020204" pitchFamily="34" charset="0"/>
              </a:rPr>
              <a:t>(Government Code Section 81000 – 91014)</a:t>
            </a:r>
          </a:p>
          <a:p>
            <a:pPr eaLnBrk="1" hangingPunct="1"/>
            <a:r>
              <a:rPr lang="en-US" altLang="en-US" dirty="0">
                <a:latin typeface="Arial" panose="020B0604020202020204" pitchFamily="34" charset="0"/>
                <a:cs typeface="Arial" panose="020B0604020202020204" pitchFamily="34" charset="0"/>
              </a:rPr>
              <a:t>Who Must File?</a:t>
            </a:r>
          </a:p>
          <a:p>
            <a:pPr eaLnBrk="1" hangingPunct="1">
              <a:buFont typeface="Wingdings" panose="05000000000000000000" pitchFamily="2" charset="2"/>
              <a:buNone/>
            </a:pPr>
            <a:r>
              <a:rPr lang="en-US" altLang="en-US" dirty="0">
                <a:latin typeface="Arial" panose="020B0604020202020204" pitchFamily="34" charset="0"/>
                <a:cs typeface="Arial" panose="020B0604020202020204" pitchFamily="34" charset="0"/>
              </a:rPr>
              <a:t>	Special District positions that are included in the County’s Conflict of Interest Code</a:t>
            </a:r>
          </a:p>
          <a:p>
            <a:pPr eaLnBrk="1" hangingPunct="1">
              <a:buFont typeface="Wingdings" panose="05000000000000000000" pitchFamily="2" charset="2"/>
              <a:buNone/>
            </a:pPr>
            <a:endParaRPr lang="en-US" alt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90A9CB-FB14-4D47-9E9C-68B9BE3DC26D}"/>
              </a:ext>
            </a:extLst>
          </p:cNvPr>
          <p:cNvSpPr>
            <a:spLocks noGrp="1"/>
          </p:cNvSpPr>
          <p:nvPr>
            <p:ph type="title"/>
          </p:nvPr>
        </p:nvSpPr>
        <p:spPr/>
        <p:txBody>
          <a:bodyPr>
            <a:normAutofit/>
          </a:bodyPr>
          <a:lstStyle/>
          <a:p>
            <a:pPr marL="54864" eaLnBrk="1" fontAlgn="auto" hangingPunct="1">
              <a:spcAft>
                <a:spcPts val="0"/>
              </a:spcAft>
              <a:defRPr/>
            </a:pPr>
            <a:r>
              <a:rPr lang="en-US" sz="2800" b="1" cap="none" dirty="0">
                <a:solidFill>
                  <a:schemeClr val="tx2">
                    <a:satMod val="130000"/>
                  </a:schemeClr>
                </a:solidFill>
                <a:latin typeface="Arial" panose="020B0604020202020204" pitchFamily="34" charset="0"/>
                <a:cs typeface="Arial" panose="020B0604020202020204" pitchFamily="34" charset="0"/>
              </a:rPr>
              <a:t>Elected Boards</a:t>
            </a:r>
            <a:br>
              <a:rPr lang="en-US" sz="2800" b="1" cap="none" dirty="0">
                <a:solidFill>
                  <a:schemeClr val="tx2">
                    <a:satMod val="130000"/>
                  </a:schemeClr>
                </a:solidFill>
                <a:latin typeface="Arial" panose="020B0604020202020204" pitchFamily="34" charset="0"/>
                <a:cs typeface="Arial" panose="020B0604020202020204" pitchFamily="34" charset="0"/>
              </a:rPr>
            </a:br>
            <a:r>
              <a:rPr lang="en-US" sz="2800" b="1" cap="none" dirty="0">
                <a:solidFill>
                  <a:schemeClr val="tx2">
                    <a:satMod val="130000"/>
                  </a:schemeClr>
                </a:solidFill>
                <a:latin typeface="Arial" panose="020B0604020202020204" pitchFamily="34" charset="0"/>
                <a:cs typeface="Arial" panose="020B0604020202020204" pitchFamily="34" charset="0"/>
              </a:rPr>
              <a:t>Resignations/Unscheduled Vacancies</a:t>
            </a:r>
            <a:endParaRPr lang="en-US" dirty="0">
              <a:solidFill>
                <a:schemeClr val="tx2">
                  <a:tint val="100000"/>
                  <a:shade val="90000"/>
                  <a:satMod val="250000"/>
                  <a:alpha val="100000"/>
                </a:schemeClr>
              </a:solidFill>
              <a:latin typeface="Arial" panose="020B0604020202020204" pitchFamily="34" charset="0"/>
              <a:cs typeface="Arial" panose="020B0604020202020204" pitchFamily="34" charset="0"/>
            </a:endParaRPr>
          </a:p>
        </p:txBody>
      </p:sp>
      <p:sp>
        <p:nvSpPr>
          <p:cNvPr id="115715" name="Content Placeholder 2">
            <a:extLst>
              <a:ext uri="{FF2B5EF4-FFF2-40B4-BE49-F238E27FC236}">
                <a16:creationId xmlns:a16="http://schemas.microsoft.com/office/drawing/2014/main" id="{160CE4F3-3847-46AF-8ABC-7488D48B85B2}"/>
              </a:ext>
            </a:extLst>
          </p:cNvPr>
          <p:cNvSpPr>
            <a:spLocks noGrp="1"/>
          </p:cNvSpPr>
          <p:nvPr>
            <p:ph sz="quarter" idx="1"/>
          </p:nvPr>
        </p:nvSpPr>
        <p:spPr>
          <a:xfrm>
            <a:off x="457200" y="1600200"/>
            <a:ext cx="7467600" cy="4873625"/>
          </a:xfrm>
        </p:spPr>
        <p:txBody>
          <a:bodyPr/>
          <a:lstStyle/>
          <a:p>
            <a:pPr eaLnBrk="1" hangingPunct="1"/>
            <a:r>
              <a:rPr lang="en-US" altLang="en-US" dirty="0">
                <a:latin typeface="Arial" panose="020B0604020202020204" pitchFamily="34" charset="0"/>
                <a:cs typeface="Arial" panose="020B0604020202020204" pitchFamily="34" charset="0"/>
              </a:rPr>
              <a:t>If the BOS does not make an appointment, the position will remain vacant until the next regular district election, or at a special election called by the district.</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21D743D0-B99B-4EFB-B557-0FB9C23745DA}"/>
              </a:ext>
            </a:extLst>
          </p:cNvPr>
          <p:cNvSpPr>
            <a:spLocks noGrp="1" noChangeArrowheads="1"/>
          </p:cNvSpPr>
          <p:nvPr>
            <p:ph type="title" idx="4294967295"/>
          </p:nvPr>
        </p:nvSpPr>
        <p:spPr>
          <a:xfrm>
            <a:off x="496093" y="304800"/>
            <a:ext cx="7618413" cy="990600"/>
          </a:xfrm>
        </p:spPr>
        <p:txBody>
          <a:bodyPr>
            <a:normAutofit/>
          </a:bodyPr>
          <a:lstStyle/>
          <a:p>
            <a:pPr eaLnBrk="1" fontAlgn="auto" hangingPunct="1">
              <a:spcAft>
                <a:spcPts val="0"/>
              </a:spcAft>
              <a:defRPr/>
            </a:pPr>
            <a:r>
              <a:rPr lang="en-US" sz="2800" b="1" cap="none" dirty="0">
                <a:solidFill>
                  <a:schemeClr val="tx2">
                    <a:satMod val="130000"/>
                  </a:schemeClr>
                </a:solidFill>
                <a:latin typeface="Arial" panose="020B0604020202020204" pitchFamily="34" charset="0"/>
                <a:cs typeface="Arial" panose="020B0604020202020204" pitchFamily="34" charset="0"/>
              </a:rPr>
              <a:t>Elected Boards</a:t>
            </a:r>
            <a:br>
              <a:rPr lang="en-US" sz="2800" b="1" cap="none" dirty="0">
                <a:solidFill>
                  <a:schemeClr val="tx2">
                    <a:satMod val="130000"/>
                  </a:schemeClr>
                </a:solidFill>
                <a:latin typeface="Arial" panose="020B0604020202020204" pitchFamily="34" charset="0"/>
                <a:cs typeface="Arial" panose="020B0604020202020204" pitchFamily="34" charset="0"/>
              </a:rPr>
            </a:br>
            <a:r>
              <a:rPr lang="en-US" sz="2800" b="1" cap="none" dirty="0">
                <a:solidFill>
                  <a:schemeClr val="tx2">
                    <a:satMod val="130000"/>
                  </a:schemeClr>
                </a:solidFill>
                <a:latin typeface="Arial" panose="020B0604020202020204" pitchFamily="34" charset="0"/>
                <a:cs typeface="Arial" panose="020B0604020202020204" pitchFamily="34" charset="0"/>
              </a:rPr>
              <a:t>Resignations/Unscheduled Vacancies</a:t>
            </a:r>
            <a:endParaRPr lang="en-US" dirty="0">
              <a:solidFill>
                <a:schemeClr val="tx2">
                  <a:satMod val="130000"/>
                </a:schemeClr>
              </a:solidFill>
              <a:latin typeface="Arial" panose="020B0604020202020204" pitchFamily="34" charset="0"/>
              <a:cs typeface="Arial" panose="020B0604020202020204" pitchFamily="34" charset="0"/>
            </a:endParaRPr>
          </a:p>
        </p:txBody>
      </p:sp>
      <p:sp>
        <p:nvSpPr>
          <p:cNvPr id="116739" name="Rectangle 3">
            <a:extLst>
              <a:ext uri="{FF2B5EF4-FFF2-40B4-BE49-F238E27FC236}">
                <a16:creationId xmlns:a16="http://schemas.microsoft.com/office/drawing/2014/main" id="{F27DA193-96BB-42FE-B47F-9D9B51DCBB95}"/>
              </a:ext>
            </a:extLst>
          </p:cNvPr>
          <p:cNvSpPr>
            <a:spLocks noGrp="1" noChangeArrowheads="1"/>
          </p:cNvSpPr>
          <p:nvPr>
            <p:ph type="body" sz="half" idx="4294967295"/>
          </p:nvPr>
        </p:nvSpPr>
        <p:spPr>
          <a:xfrm>
            <a:off x="304800" y="1524000"/>
            <a:ext cx="8001000" cy="609600"/>
          </a:xfrm>
        </p:spPr>
        <p:txBody>
          <a:bodyPr/>
          <a:lstStyle/>
          <a:p>
            <a:pPr eaLnBrk="1" hangingPunct="1">
              <a:spcBef>
                <a:spcPct val="0"/>
              </a:spcBef>
            </a:pPr>
            <a:r>
              <a:rPr lang="en-US" altLang="en-US" dirty="0">
                <a:latin typeface="Arial" panose="020B0604020202020204" pitchFamily="34" charset="0"/>
                <a:cs typeface="Arial" panose="020B0604020202020204" pitchFamily="34" charset="0"/>
              </a:rPr>
              <a:t>Questions?</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a:extLst>
              <a:ext uri="{FF2B5EF4-FFF2-40B4-BE49-F238E27FC236}">
                <a16:creationId xmlns:a16="http://schemas.microsoft.com/office/drawing/2014/main" id="{075658EF-A34C-4300-A666-D93547A9B4FF}"/>
              </a:ext>
            </a:extLst>
          </p:cNvPr>
          <p:cNvSpPr>
            <a:spLocks noGrp="1" noChangeArrowheads="1"/>
          </p:cNvSpPr>
          <p:nvPr>
            <p:ph type="title"/>
          </p:nvPr>
        </p:nvSpPr>
        <p:spPr/>
        <p:txBody>
          <a:bodyPr>
            <a:normAutofit/>
          </a:bodyPr>
          <a:lstStyle/>
          <a:p>
            <a:pPr marL="54864" eaLnBrk="1" fontAlgn="auto" hangingPunct="1">
              <a:spcAft>
                <a:spcPts val="0"/>
              </a:spcAft>
              <a:defRPr/>
            </a:pPr>
            <a:r>
              <a:rPr lang="en-US" sz="3200" b="1" cap="none" dirty="0">
                <a:solidFill>
                  <a:schemeClr val="tx2">
                    <a:satMod val="130000"/>
                  </a:schemeClr>
                </a:solidFill>
                <a:latin typeface="Arial" panose="020B0604020202020204" pitchFamily="34" charset="0"/>
                <a:cs typeface="Arial" panose="020B0604020202020204" pitchFamily="34" charset="0"/>
              </a:rPr>
              <a:t>Form 700</a:t>
            </a:r>
            <a:br>
              <a:rPr lang="en-US" sz="3200" b="1" cap="none" dirty="0">
                <a:solidFill>
                  <a:schemeClr val="tx2">
                    <a:satMod val="130000"/>
                  </a:schemeClr>
                </a:solidFill>
                <a:latin typeface="Arial" panose="020B0604020202020204" pitchFamily="34" charset="0"/>
                <a:cs typeface="Arial" panose="020B0604020202020204" pitchFamily="34" charset="0"/>
              </a:rPr>
            </a:br>
            <a:r>
              <a:rPr lang="en-US" sz="3200" b="1" cap="none" dirty="0">
                <a:solidFill>
                  <a:schemeClr val="tx2">
                    <a:satMod val="130000"/>
                  </a:schemeClr>
                </a:solidFill>
                <a:latin typeface="Arial" panose="020B0604020202020204" pitchFamily="34" charset="0"/>
                <a:cs typeface="Arial" panose="020B0604020202020204" pitchFamily="34" charset="0"/>
              </a:rPr>
              <a:t>When to File</a:t>
            </a:r>
          </a:p>
        </p:txBody>
      </p:sp>
      <p:sp>
        <p:nvSpPr>
          <p:cNvPr id="19459" name="Rectangle 3">
            <a:extLst>
              <a:ext uri="{FF2B5EF4-FFF2-40B4-BE49-F238E27FC236}">
                <a16:creationId xmlns:a16="http://schemas.microsoft.com/office/drawing/2014/main" id="{091C085C-0EFA-47C8-BAC7-2C2061522C29}"/>
              </a:ext>
            </a:extLst>
          </p:cNvPr>
          <p:cNvSpPr>
            <a:spLocks noGrp="1" noChangeArrowheads="1"/>
          </p:cNvSpPr>
          <p:nvPr>
            <p:ph sz="quarter" idx="1"/>
          </p:nvPr>
        </p:nvSpPr>
        <p:spPr>
          <a:xfrm>
            <a:off x="457200" y="1600200"/>
            <a:ext cx="7467600" cy="4873625"/>
          </a:xfrm>
        </p:spPr>
        <p:txBody>
          <a:bodyPr/>
          <a:lstStyle/>
          <a:p>
            <a:pPr eaLnBrk="1" hangingPunct="1">
              <a:buFont typeface="Wingdings" panose="05000000000000000000" pitchFamily="2" charset="2"/>
              <a:buNone/>
            </a:pPr>
            <a:r>
              <a:rPr lang="en-US" altLang="en-US" sz="2800" dirty="0">
                <a:latin typeface="Arial" panose="020B0604020202020204" pitchFamily="34" charset="0"/>
                <a:cs typeface="Arial" panose="020B0604020202020204" pitchFamily="34" charset="0"/>
              </a:rPr>
              <a:t> </a:t>
            </a:r>
            <a:r>
              <a:rPr lang="en-US" altLang="en-US" sz="2800" b="1" dirty="0">
                <a:latin typeface="Arial" panose="020B0604020202020204" pitchFamily="34" charset="0"/>
                <a:cs typeface="Arial" panose="020B0604020202020204" pitchFamily="34" charset="0"/>
              </a:rPr>
              <a:t>Office Holders</a:t>
            </a:r>
          </a:p>
          <a:p>
            <a:pPr eaLnBrk="1" hangingPunct="1">
              <a:buFont typeface="Wingdings" panose="05000000000000000000" pitchFamily="2" charset="2"/>
              <a:buNone/>
            </a:pPr>
            <a:r>
              <a:rPr lang="en-US" altLang="en-US" sz="2800" dirty="0">
                <a:latin typeface="Arial" panose="020B0604020202020204" pitchFamily="34" charset="0"/>
                <a:cs typeface="Arial" panose="020B0604020202020204" pitchFamily="34" charset="0"/>
              </a:rPr>
              <a:t>	Assuming Office – Within 30 days from when you take office. </a:t>
            </a:r>
          </a:p>
          <a:p>
            <a:pPr eaLnBrk="1" hangingPunct="1">
              <a:buFont typeface="Wingdings" panose="05000000000000000000" pitchFamily="2" charset="2"/>
              <a:buNone/>
            </a:pPr>
            <a:endParaRPr lang="en-US" altLang="en-US" sz="2800" dirty="0">
              <a:latin typeface="Arial" panose="020B0604020202020204" pitchFamily="34" charset="0"/>
              <a:cs typeface="Arial" panose="020B0604020202020204" pitchFamily="34" charset="0"/>
            </a:endParaRPr>
          </a:p>
          <a:p>
            <a:pPr eaLnBrk="1" hangingPunct="1">
              <a:buFont typeface="Wingdings" panose="05000000000000000000" pitchFamily="2" charset="2"/>
              <a:buNone/>
            </a:pPr>
            <a:r>
              <a:rPr lang="en-US" altLang="en-US" sz="2800" dirty="0">
                <a:latin typeface="Arial" panose="020B0604020202020204" pitchFamily="34" charset="0"/>
                <a:cs typeface="Arial" panose="020B0604020202020204" pitchFamily="34" charset="0"/>
              </a:rPr>
              <a:t>	Annual Statement – due on April 1</a:t>
            </a:r>
            <a:r>
              <a:rPr lang="en-US" altLang="en-US" sz="2800" baseline="30000" dirty="0">
                <a:latin typeface="Arial" panose="020B0604020202020204" pitchFamily="34" charset="0"/>
                <a:cs typeface="Arial" panose="020B0604020202020204" pitchFamily="34" charset="0"/>
              </a:rPr>
              <a:t>st</a:t>
            </a:r>
            <a:r>
              <a:rPr lang="en-US" altLang="en-US" sz="2800" dirty="0">
                <a:latin typeface="Arial" panose="020B0604020202020204" pitchFamily="34" charset="0"/>
                <a:cs typeface="Arial" panose="020B0604020202020204" pitchFamily="34" charset="0"/>
              </a:rPr>
              <a:t> of each year.</a:t>
            </a:r>
          </a:p>
          <a:p>
            <a:pPr eaLnBrk="1" hangingPunct="1">
              <a:buFont typeface="Wingdings" panose="05000000000000000000" pitchFamily="2" charset="2"/>
              <a:buNone/>
            </a:pPr>
            <a:endParaRPr lang="en-US" altLang="en-US" sz="2800" dirty="0">
              <a:latin typeface="Arial" panose="020B0604020202020204" pitchFamily="34" charset="0"/>
              <a:cs typeface="Arial" panose="020B0604020202020204" pitchFamily="34" charset="0"/>
            </a:endParaRPr>
          </a:p>
          <a:p>
            <a:pPr eaLnBrk="1" hangingPunct="1">
              <a:buFont typeface="Wingdings" panose="05000000000000000000" pitchFamily="2" charset="2"/>
              <a:buNone/>
            </a:pPr>
            <a:r>
              <a:rPr lang="en-US" altLang="en-US" sz="2800" dirty="0">
                <a:latin typeface="Arial" panose="020B0604020202020204" pitchFamily="34" charset="0"/>
                <a:cs typeface="Arial" panose="020B0604020202020204" pitchFamily="34" charset="0"/>
              </a:rPr>
              <a:t>	Leaving Office – within 30 days of leaving office, either by resignation or at the end of the term of office.</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B6B30-63B0-4032-B95D-F9DF98C399C6}"/>
              </a:ext>
            </a:extLst>
          </p:cNvPr>
          <p:cNvSpPr>
            <a:spLocks noGrp="1"/>
          </p:cNvSpPr>
          <p:nvPr>
            <p:ph type="title"/>
          </p:nvPr>
        </p:nvSpPr>
        <p:spPr/>
        <p:txBody>
          <a:bodyPr/>
          <a:lstStyle/>
          <a:p>
            <a:pPr>
              <a:defRPr/>
            </a:pPr>
            <a:r>
              <a:rPr lang="en-US" b="1" cap="none" dirty="0">
                <a:latin typeface="Arial" panose="020B0604020202020204" pitchFamily="34" charset="0"/>
                <a:cs typeface="Arial" panose="020B0604020202020204" pitchFamily="34" charset="0"/>
              </a:rPr>
              <a:t>Form 700</a:t>
            </a:r>
            <a:br>
              <a:rPr lang="en-US" b="1" cap="none" dirty="0">
                <a:latin typeface="Arial" panose="020B0604020202020204" pitchFamily="34" charset="0"/>
                <a:cs typeface="Arial" panose="020B0604020202020204" pitchFamily="34" charset="0"/>
              </a:rPr>
            </a:br>
            <a:r>
              <a:rPr lang="en-US" b="1" cap="none" dirty="0">
                <a:latin typeface="Arial" panose="020B0604020202020204" pitchFamily="34" charset="0"/>
                <a:cs typeface="Arial" panose="020B0604020202020204" pitchFamily="34" charset="0"/>
              </a:rPr>
              <a:t>When to File		</a:t>
            </a:r>
          </a:p>
        </p:txBody>
      </p:sp>
      <p:sp>
        <p:nvSpPr>
          <p:cNvPr id="21507" name="Content Placeholder 2">
            <a:extLst>
              <a:ext uri="{FF2B5EF4-FFF2-40B4-BE49-F238E27FC236}">
                <a16:creationId xmlns:a16="http://schemas.microsoft.com/office/drawing/2014/main" id="{FF0FBFE1-859F-4F42-AA54-FD1828B88631}"/>
              </a:ext>
            </a:extLst>
          </p:cNvPr>
          <p:cNvSpPr>
            <a:spLocks noGrp="1"/>
          </p:cNvSpPr>
          <p:nvPr>
            <p:ph sz="quarter" idx="1"/>
          </p:nvPr>
        </p:nvSpPr>
        <p:spPr>
          <a:xfrm>
            <a:off x="457200" y="1600200"/>
            <a:ext cx="7467600" cy="4873625"/>
          </a:xfrm>
        </p:spPr>
        <p:txBody>
          <a:bodyPr/>
          <a:lstStyle/>
          <a:p>
            <a:r>
              <a:rPr lang="en-US" altLang="en-US" dirty="0">
                <a:latin typeface="Arial" panose="020B0604020202020204" pitchFamily="34" charset="0"/>
                <a:cs typeface="Arial" panose="020B0604020202020204" pitchFamily="34" charset="0"/>
              </a:rPr>
              <a:t>Candidates for district offices must file a Form 700 when candidate papers are filed with the Clerk’s Office</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a:extLst>
              <a:ext uri="{FF2B5EF4-FFF2-40B4-BE49-F238E27FC236}">
                <a16:creationId xmlns:a16="http://schemas.microsoft.com/office/drawing/2014/main" id="{3792FD5D-759B-4EC1-8F7A-9B166B657212}"/>
              </a:ext>
            </a:extLst>
          </p:cNvPr>
          <p:cNvSpPr>
            <a:spLocks noGrp="1" noChangeArrowheads="1"/>
          </p:cNvSpPr>
          <p:nvPr>
            <p:ph type="title"/>
          </p:nvPr>
        </p:nvSpPr>
        <p:spPr>
          <a:xfrm>
            <a:off x="494872" y="457200"/>
            <a:ext cx="7467600" cy="1371600"/>
          </a:xfrm>
        </p:spPr>
        <p:txBody>
          <a:bodyPr>
            <a:noAutofit/>
          </a:bodyPr>
          <a:lstStyle/>
          <a:p>
            <a:pPr marL="54864" eaLnBrk="1" fontAlgn="auto" hangingPunct="1">
              <a:spcAft>
                <a:spcPts val="0"/>
              </a:spcAft>
              <a:defRPr/>
            </a:pPr>
            <a:r>
              <a:rPr lang="en-US" b="1" cap="none" dirty="0">
                <a:solidFill>
                  <a:schemeClr val="tx2">
                    <a:satMod val="130000"/>
                  </a:schemeClr>
                </a:solidFill>
                <a:latin typeface="Arial" panose="020B0604020202020204" pitchFamily="34" charset="0"/>
                <a:cs typeface="Arial" panose="020B0604020202020204" pitchFamily="34" charset="0"/>
              </a:rPr>
              <a:t>Form 700	</a:t>
            </a:r>
            <a:br>
              <a:rPr lang="en-US" b="1" cap="none" dirty="0">
                <a:solidFill>
                  <a:schemeClr val="tx2">
                    <a:satMod val="130000"/>
                  </a:schemeClr>
                </a:solidFill>
                <a:latin typeface="Arial" panose="020B0604020202020204" pitchFamily="34" charset="0"/>
                <a:cs typeface="Arial" panose="020B0604020202020204" pitchFamily="34" charset="0"/>
              </a:rPr>
            </a:br>
            <a:r>
              <a:rPr lang="en-US" b="1" cap="none" dirty="0">
                <a:solidFill>
                  <a:schemeClr val="tx2">
                    <a:satMod val="130000"/>
                  </a:schemeClr>
                </a:solidFill>
                <a:latin typeface="Arial" panose="020B0604020202020204" pitchFamily="34" charset="0"/>
                <a:cs typeface="Arial" panose="020B0604020202020204" pitchFamily="34" charset="0"/>
              </a:rPr>
              <a:t>Where to File – On-line System Now Available!	</a:t>
            </a:r>
            <a:r>
              <a:rPr lang="en-US" b="1" dirty="0">
                <a:solidFill>
                  <a:schemeClr val="tx2">
                    <a:satMod val="130000"/>
                  </a:schemeClr>
                </a:solidFill>
                <a:latin typeface="Arial" panose="020B0604020202020204" pitchFamily="34" charset="0"/>
                <a:cs typeface="Arial" panose="020B0604020202020204" pitchFamily="34" charset="0"/>
              </a:rPr>
              <a:t>	</a:t>
            </a:r>
          </a:p>
        </p:txBody>
      </p:sp>
      <p:sp>
        <p:nvSpPr>
          <p:cNvPr id="21507" name="Rectangle 3">
            <a:extLst>
              <a:ext uri="{FF2B5EF4-FFF2-40B4-BE49-F238E27FC236}">
                <a16:creationId xmlns:a16="http://schemas.microsoft.com/office/drawing/2014/main" id="{5103223F-4C11-4DCD-8998-52E0AD14D4BA}"/>
              </a:ext>
            </a:extLst>
          </p:cNvPr>
          <p:cNvSpPr>
            <a:spLocks noGrp="1" noChangeArrowheads="1"/>
          </p:cNvSpPr>
          <p:nvPr>
            <p:ph sz="quarter" idx="1"/>
          </p:nvPr>
        </p:nvSpPr>
        <p:spPr>
          <a:xfrm>
            <a:off x="494872" y="1828800"/>
            <a:ext cx="7467600" cy="4114800"/>
          </a:xfrm>
        </p:spPr>
        <p:txBody>
          <a:bodyPr/>
          <a:lstStyle/>
          <a:p>
            <a:pPr eaLnBrk="1" hangingPunct="1">
              <a:defRPr/>
            </a:pPr>
            <a:r>
              <a:rPr lang="en-US" altLang="en-US" dirty="0">
                <a:latin typeface="Arial" panose="020B0604020202020204" pitchFamily="34" charset="0"/>
                <a:cs typeface="Arial" panose="020B0604020202020204" pitchFamily="34" charset="0"/>
              </a:rPr>
              <a:t>File your Form 700 electronically from your own home! Annual Statements due to the Clerk’s Office no later than April 1st. </a:t>
            </a:r>
          </a:p>
          <a:p>
            <a:pPr eaLnBrk="1" hangingPunct="1">
              <a:defRPr/>
            </a:pPr>
            <a:r>
              <a:rPr lang="en-US" altLang="en-US" dirty="0">
                <a:latin typeface="Arial" panose="020B0604020202020204" pitchFamily="34" charset="0"/>
                <a:cs typeface="Arial" panose="020B0604020202020204" pitchFamily="34" charset="0"/>
              </a:rPr>
              <a:t>You are encouraged to use the electronic system – it’s easy and it won’t let you make mistakes! </a:t>
            </a:r>
          </a:p>
          <a:p>
            <a:pPr eaLnBrk="1" hangingPunct="1">
              <a:defRPr/>
            </a:pPr>
            <a:r>
              <a:rPr lang="en-US" altLang="en-US" dirty="0">
                <a:latin typeface="Arial" panose="020B0604020202020204" pitchFamily="34" charset="0"/>
                <a:cs typeface="Arial" panose="020B0604020202020204" pitchFamily="34" charset="0"/>
              </a:rPr>
              <a:t>Will still accept paper filings but you are encouraged to try the electronic system!</a:t>
            </a:r>
          </a:p>
          <a:p>
            <a:pPr eaLnBrk="1" hangingPunct="1">
              <a:defRPr/>
            </a:pPr>
            <a:r>
              <a:rPr lang="en-US" altLang="en-US" dirty="0">
                <a:latin typeface="Arial" panose="020B0604020202020204" pitchFamily="34" charset="0"/>
                <a:cs typeface="Arial" panose="020B0604020202020204" pitchFamily="34" charset="0"/>
              </a:rPr>
              <a:t>Contact the Clerk’s Office with questions about the electronic system</a:t>
            </a:r>
          </a:p>
          <a:p>
            <a:pPr marL="0" indent="0" eaLnBrk="1" hangingPunct="1">
              <a:buNone/>
              <a:defRPr/>
            </a:pPr>
            <a:endParaRPr lang="en-US" alt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themeOverride>
</file>

<file path=docProps/app.xml><?xml version="1.0" encoding="utf-8"?>
<Properties xmlns="http://schemas.openxmlformats.org/officeDocument/2006/extended-properties" xmlns:vt="http://schemas.openxmlformats.org/officeDocument/2006/docPropsVTypes">
  <Template>Oriel</Template>
  <TotalTime>6317</TotalTime>
  <Words>2835</Words>
  <Application>Microsoft Office PowerPoint</Application>
  <PresentationFormat>On-screen Show (4:3)</PresentationFormat>
  <Paragraphs>281</Paragraphs>
  <Slides>61</Slides>
  <Notes>45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61</vt:i4>
      </vt:variant>
    </vt:vector>
  </HeadingPairs>
  <TitlesOfParts>
    <vt:vector size="68" baseType="lpstr">
      <vt:lpstr>Arial</vt:lpstr>
      <vt:lpstr>Century Schoolbook</vt:lpstr>
      <vt:lpstr>Constantia</vt:lpstr>
      <vt:lpstr>Wingdings</vt:lpstr>
      <vt:lpstr>Wingdings 2</vt:lpstr>
      <vt:lpstr>Wingdings 3</vt:lpstr>
      <vt:lpstr>Oriel</vt:lpstr>
      <vt:lpstr>Special District Seminar</vt:lpstr>
      <vt:lpstr>Welcome !!</vt:lpstr>
      <vt:lpstr>Handouts </vt:lpstr>
      <vt:lpstr>Contacting the County Clerk’s Office</vt:lpstr>
      <vt:lpstr>Statement of Economic Interest – Form 700</vt:lpstr>
      <vt:lpstr>Form 700 </vt:lpstr>
      <vt:lpstr>Form 700 When to File</vt:lpstr>
      <vt:lpstr>Form 700 When to File  </vt:lpstr>
      <vt:lpstr>Form 700  Where to File – On-line System Now Available!  </vt:lpstr>
      <vt:lpstr>Form 700 Don’t Miss the Deadline  </vt:lpstr>
      <vt:lpstr>Form 700 What To Report?</vt:lpstr>
      <vt:lpstr>Penalties – Failure to File</vt:lpstr>
      <vt:lpstr>Form 700 </vt:lpstr>
      <vt:lpstr>Statement of Facts  Roster of Public Agencies</vt:lpstr>
      <vt:lpstr>Statement of Facts Roster of Public Agencies </vt:lpstr>
      <vt:lpstr>Statement of Facts  Roster of Public Agencies</vt:lpstr>
      <vt:lpstr>Statement of Facts Roster of Public Agencies</vt:lpstr>
      <vt:lpstr>Types of Special District Boards</vt:lpstr>
      <vt:lpstr>Appointed Boards – Non-Elected Scheduled Vacancies – Term Ends</vt:lpstr>
      <vt:lpstr>Appointed Boards - Non-elected Scheduled Vacancies – Term Ends</vt:lpstr>
      <vt:lpstr>Appointed Boards – Non-Elected Scheduled Vacancies – Term Ends</vt:lpstr>
      <vt:lpstr>Appointed Boards – Non-Elected Scheduled Vacancies – Term Ends</vt:lpstr>
      <vt:lpstr>Appointed Boards – Non-Elected Scheduled Vacancies – Term Ends </vt:lpstr>
      <vt:lpstr>Appointed Boards – Non-Elected Unscheduled Vacancies</vt:lpstr>
      <vt:lpstr>Appointed Boards – Non-Elected Unscheduled Vacancies</vt:lpstr>
      <vt:lpstr>Appointed Boards – Non-Elected Unscheduled Vacancies</vt:lpstr>
      <vt:lpstr>Appointed Boards – Non-Elected Unscheduled Vacancies</vt:lpstr>
      <vt:lpstr>Appointed Boards – Non-Elected Unscheduled Vacancies</vt:lpstr>
      <vt:lpstr>Elected Boards Election Process  </vt:lpstr>
      <vt:lpstr>Elected Boards Election Process </vt:lpstr>
      <vt:lpstr>  Elected Boards – Landowner Elections</vt:lpstr>
      <vt:lpstr>Elected Boards Election Process </vt:lpstr>
      <vt:lpstr>Elected Boards Election Process  </vt:lpstr>
      <vt:lpstr>Election Process</vt:lpstr>
      <vt:lpstr>Election Process</vt:lpstr>
      <vt:lpstr>Election Process </vt:lpstr>
      <vt:lpstr>Elected Boards Election Process  </vt:lpstr>
      <vt:lpstr>Elected Boards Election Process  </vt:lpstr>
      <vt:lpstr>Elected Boards Election Process</vt:lpstr>
      <vt:lpstr>Elected Boards Election Process</vt:lpstr>
      <vt:lpstr>Elected Boards Election Process</vt:lpstr>
      <vt:lpstr>Elected Boards Election Process </vt:lpstr>
      <vt:lpstr>Elected Boards Election Process</vt:lpstr>
      <vt:lpstr>Elected Boards Election Process</vt:lpstr>
      <vt:lpstr>Elected Boards Election Process</vt:lpstr>
      <vt:lpstr>Elected Boards Resignations/Unscheduled Vacancies</vt:lpstr>
      <vt:lpstr>Elected Boards Resignations/Unscheduled Vacancies</vt:lpstr>
      <vt:lpstr>Elected Boards Resignations/Unscheduled Vacancies</vt:lpstr>
      <vt:lpstr>Elected Boards Resignations/Unscheduled Vacancies</vt:lpstr>
      <vt:lpstr>Elected Boards Resignations/Unscheduled Vacancies</vt:lpstr>
      <vt:lpstr>Elected Boards Resignations/Unscheduled Vacancies</vt:lpstr>
      <vt:lpstr>Elected Boards Resignations/Unscheduled Vacancies</vt:lpstr>
      <vt:lpstr>Elected Boards Resignations/Unscheduled Vacancies</vt:lpstr>
      <vt:lpstr>Elected Boards Resignations/Unscheduled Vacancies</vt:lpstr>
      <vt:lpstr>Elected Boards Resignations/Unscheduled Vacancies</vt:lpstr>
      <vt:lpstr>Elected Boards Resignations/Unscheduled Vacancies</vt:lpstr>
      <vt:lpstr>Elected Boards Resignations/Unscheduled Vacancies</vt:lpstr>
      <vt:lpstr>Elected Boards Resignations/Unscheduled Vacancies</vt:lpstr>
      <vt:lpstr>Elected Boards Resignations/Unscheduled Vacancies</vt:lpstr>
      <vt:lpstr>Elected Boards Resignations/Unscheduled Vacancies</vt:lpstr>
      <vt:lpstr>Elected Boards Resignations/Unscheduled Vacancies</vt:lpstr>
    </vt:vector>
  </TitlesOfParts>
  <Company>Siskiyou County Clerk's Office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Special District Seminar</dc:title>
  <dc:creator>Colleeen Setzer</dc:creator>
  <cp:lastModifiedBy>Judy Crawford</cp:lastModifiedBy>
  <cp:revision>306</cp:revision>
  <cp:lastPrinted>2021-03-01T18:18:39Z</cp:lastPrinted>
  <dcterms:created xsi:type="dcterms:W3CDTF">2008-02-14T18:21:48Z</dcterms:created>
  <dcterms:modified xsi:type="dcterms:W3CDTF">2021-08-06T19:36:28Z</dcterms:modified>
</cp:coreProperties>
</file>